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95027" r:id="rId1"/>
    <p:sldMasterId id="2147495416" r:id="rId2"/>
    <p:sldMasterId id="2147495439" r:id="rId3"/>
    <p:sldMasterId id="2147495462" r:id="rId4"/>
    <p:sldMasterId id="2147495485" r:id="rId5"/>
    <p:sldMasterId id="2147483661" r:id="rId6"/>
    <p:sldMasterId id="2147495502" r:id="rId7"/>
  </p:sldMasterIdLst>
  <p:notesMasterIdLst>
    <p:notesMasterId r:id="rId26"/>
  </p:notesMasterIdLst>
  <p:handoutMasterIdLst>
    <p:handoutMasterId r:id="rId27"/>
  </p:handoutMasterIdLst>
  <p:sldIdLst>
    <p:sldId id="2147481308" r:id="rId8"/>
    <p:sldId id="2147481311" r:id="rId9"/>
    <p:sldId id="2147481234" r:id="rId10"/>
    <p:sldId id="2147481313" r:id="rId11"/>
    <p:sldId id="2147481106" r:id="rId12"/>
    <p:sldId id="2147481279" r:id="rId13"/>
    <p:sldId id="2147481229" r:id="rId14"/>
    <p:sldId id="2147481230" r:id="rId15"/>
    <p:sldId id="2147478933" r:id="rId16"/>
    <p:sldId id="2147481225" r:id="rId17"/>
    <p:sldId id="2147481260" r:id="rId18"/>
    <p:sldId id="2147481223" r:id="rId19"/>
    <p:sldId id="2147481248" r:id="rId20"/>
    <p:sldId id="2147481174" r:id="rId21"/>
    <p:sldId id="2147481217" r:id="rId22"/>
    <p:sldId id="2147481261" r:id="rId23"/>
    <p:sldId id="2147481312" r:id="rId24"/>
    <p:sldId id="2147481249" r:id="rId25"/>
  </p:sldIdLst>
  <p:sldSz cx="12192000" cy="6858000"/>
  <p:notesSz cx="7162800" cy="9448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090186E-D592-3044-BD57-D493203679E3}">
          <p14:sldIdLst>
            <p14:sldId id="2147481308"/>
            <p14:sldId id="2147481311"/>
            <p14:sldId id="2147481234"/>
            <p14:sldId id="2147481313"/>
          </p14:sldIdLst>
        </p14:section>
        <p14:section name=".NET 8 Overview" id="{CB4BA96B-4DBC-B04F-A34A-EDD33F03940A}">
          <p14:sldIdLst>
            <p14:sldId id="2147481106"/>
            <p14:sldId id="2147481279"/>
            <p14:sldId id="2147481229"/>
            <p14:sldId id="2147481230"/>
          </p14:sldIdLst>
        </p14:section>
        <p14:section name="Full Stack Web" id="{90B8376C-878E-4E40-97E4-B8D31E822192}">
          <p14:sldIdLst>
            <p14:sldId id="2147478933"/>
            <p14:sldId id="2147481225"/>
            <p14:sldId id="2147481260"/>
            <p14:sldId id="2147481223"/>
            <p14:sldId id="2147481248"/>
          </p14:sldIdLst>
        </p14:section>
        <p14:section name=".NET MAUI" id="{4F687CDA-DB2B-4CA6-AD34-E0B2A8D33E7F}">
          <p14:sldIdLst>
            <p14:sldId id="2147481174"/>
            <p14:sldId id="2147481217"/>
            <p14:sldId id="2147481261"/>
            <p14:sldId id="2147481312"/>
            <p14:sldId id="21474812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F7"/>
    <a:srgbClr val="F0E5F6"/>
    <a:srgbClr val="FCE7F8"/>
    <a:srgbClr val="FDF0FA"/>
    <a:srgbClr val="FDF0AF"/>
    <a:srgbClr val="FBFBFD"/>
    <a:srgbClr val="FD0FAF"/>
    <a:srgbClr val="E7E3F4"/>
    <a:srgbClr val="E8E8E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5" autoAdjust="0"/>
    <p:restoredTop sz="88727" autoAdjust="0"/>
  </p:normalViewPr>
  <p:slideViewPr>
    <p:cSldViewPr snapToGrid="0">
      <p:cViewPr varScale="1">
        <p:scale>
          <a:sx n="74" d="100"/>
          <a:sy n="74" d="100"/>
        </p:scale>
        <p:origin x="1114" y="41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8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CCB7E-9B35-AA99-6371-A85BD4987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F1B59-E693-B561-4C3D-86B0794C9F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5765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8A02E-539D-4F58-96CC-D23F465E53AD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D6F1-C94D-2259-0F5C-2261670C2D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D5358-567E-82F6-51C9-BB53BB0EB8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5765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42D6B-5FEF-468B-9A95-71BB66E5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99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4E08E8F9-9A3F-4BB6-AEE3-C1AFA96ED28E}" type="datetimeFigureOut">
              <a:rPr lang="en-US" smtClean="0"/>
              <a:t>12/1/2023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547235"/>
            <a:ext cx="5730240" cy="3720465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7F8305DC-CC3D-479A-8171-D767E308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2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2733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523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47">
              <a:defRPr/>
            </a:pPr>
            <a:fld id="{E566CBBC-16DD-4563-BE80-C2E34CFFD157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12/1/2023 8:49 PM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12/1/2023 8:49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287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12/1/2023 8:49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3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D16A409A-1F21-4C87-A97D-11C410B84429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0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9D0FDE02-5D61-4CE0-BDBF-F1B1C3A6659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337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3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914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3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965" indent="-177965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12/1/2023 8:49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10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0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53325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67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862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9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860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333187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974217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0030853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12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93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9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B00CDFD8-B52C-8896-FC40-50FD0E4CD25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A15CE-D523-CADA-EF9A-B6F6A8944174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2A6AE5-3A8C-6E51-2490-50907164B0E8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668C18-ECAA-3357-B51A-3B108F89BF6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6100B5-B66D-A10E-1A77-F628F61A58B5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964267-29E4-928F-87F8-9B878DC14498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2824D5-2AC0-2F7E-2EC8-337BE9951648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0E7911-6BF6-3F14-53A7-0E991A3E1CC1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227FD2-6932-C4C0-011C-6E75D139AA8E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54D2-0E31-780F-B488-37C6625317B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16313-6B09-EE0B-5684-84A9BB62DE57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18B840-CE70-99F2-6875-CF052126A0F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892A8B-2BA6-8407-EFE7-316706A0B5F0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E6FA12-E6D8-5F75-37E7-43B43B06EE1E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D12803-7802-F33C-C2FA-D5B1EB73B27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331A52-12B3-3BCA-2E6A-E0FFEE6D0681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048108-277C-4816-60EB-9E3DC05B49C2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5DDCB5-78DE-6728-A62B-FFF326C1D0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CB4FD5-8EA2-017B-F3C7-CA5D4089EBED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7E3FF7-6FBD-1A46-2143-CC398A67803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4EADDD-DF7E-9680-6A1D-3D91EFD30C28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49A79D-C750-B6E8-7FED-51BFA0A770C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F25D5A-00E5-E72A-335B-53B23C93F0BF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3A296-161D-D3CC-6868-143FA5BA537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7600F-5844-1E27-9126-10FDA337310A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7BAD51-738A-2EF9-B5A2-4C0B90C54F0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23E947-6F92-10A1-854D-76E569E41AF4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6DE2A7-4FDC-8BC1-0ED3-493E4F2101F1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3515E4-65E6-8119-AFE6-819D1D656BC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E1395A-C5B5-6852-0A84-38EEEEA07D2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5119C0-54F3-9F3D-32CB-2B2FC36566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16C5A-E328-D23C-73D1-761A05C8D84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582DB2-33BA-7F76-55C6-897394BD0882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2C0A2A-EEC5-7291-3CCF-AD5718867455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A5EB75-D461-1E9D-9C7D-134F80A672A3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.64 square" hidden="1">
            <a:extLst>
              <a:ext uri="{FF2B5EF4-FFF2-40B4-BE49-F238E27FC236}">
                <a16:creationId xmlns:a16="http://schemas.microsoft.com/office/drawing/2014/main" id="{04DE79FF-5542-6C20-7DBC-BE7D60EB6D3E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.32 square" hidden="1">
            <a:extLst>
              <a:ext uri="{FF2B5EF4-FFF2-40B4-BE49-F238E27FC236}">
                <a16:creationId xmlns:a16="http://schemas.microsoft.com/office/drawing/2014/main" id="{2F5B4160-2ED3-D5A9-668B-3F5E1B2105DA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8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031" r:id="rId1"/>
    <p:sldLayoutId id="2147495035" r:id="rId2"/>
    <p:sldLayoutId id="2147495042" r:id="rId3"/>
    <p:sldLayoutId id="2147495043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22" r:id="rId1"/>
    <p:sldLayoutId id="2147495425" r:id="rId2"/>
    <p:sldLayoutId id="21474954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96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67" r:id="rId1"/>
    <p:sldLayoutId id="2147495478" r:id="rId2"/>
    <p:sldLayoutId id="21474954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08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86" r:id="rId1"/>
    <p:sldLayoutId id="2147495490" r:id="rId2"/>
    <p:sldLayoutId id="21474955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12/1/2023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5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FFFB-46B1-A16D-E284-7BE5E0E6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7" y="423620"/>
            <a:ext cx="11241437" cy="5848027"/>
          </a:xfrm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Welcome to</a:t>
            </a:r>
            <a:br>
              <a:rPr lang="en-US" dirty="0"/>
            </a:br>
            <a:r>
              <a:rPr lang="en-US" sz="8800" b="1" dirty="0"/>
              <a:t>.NET Conf 2023</a:t>
            </a:r>
            <a:br>
              <a:rPr lang="en-US" b="1" dirty="0"/>
            </a:br>
            <a:r>
              <a:rPr lang="en-US" dirty="0"/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368343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Full Stack Web Platform in .NET 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B2C231-91E8-CE99-D8AF-4E0BB904CBDE}"/>
              </a:ext>
            </a:extLst>
          </p:cNvPr>
          <p:cNvGrpSpPr/>
          <p:nvPr/>
        </p:nvGrpSpPr>
        <p:grpSpPr>
          <a:xfrm>
            <a:off x="8126412" y="4150802"/>
            <a:ext cx="3481389" cy="1667296"/>
            <a:chOff x="8126412" y="4150802"/>
            <a:chExt cx="3481389" cy="16672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CC479-19A4-591C-9A6D-507625B4BF46}"/>
                </a:ext>
              </a:extLst>
            </p:cNvPr>
            <p:cNvSpPr txBox="1"/>
            <p:nvPr/>
          </p:nvSpPr>
          <p:spPr>
            <a:xfrm>
              <a:off x="8126412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Tooling</a:t>
              </a:r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F9B2FA56-F2D1-E8D0-C798-ED6089CB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361" y="4508800"/>
              <a:ext cx="579491" cy="548640"/>
            </a:xfrm>
            <a:custGeom>
              <a:avLst/>
              <a:gdLst>
                <a:gd name="connsiteX0" fmla="*/ 0 w 560937"/>
                <a:gd name="connsiteY0" fmla="*/ 86678 h 531074"/>
                <a:gd name="connsiteX1" fmla="*/ 86678 w 560937"/>
                <a:gd name="connsiteY1" fmla="*/ 0 h 531074"/>
                <a:gd name="connsiteX2" fmla="*/ 393383 w 560937"/>
                <a:gd name="connsiteY2" fmla="*/ 0 h 531074"/>
                <a:gd name="connsiteX3" fmla="*/ 480060 w 560937"/>
                <a:gd name="connsiteY3" fmla="*/ 86678 h 531074"/>
                <a:gd name="connsiteX4" fmla="*/ 480060 w 560937"/>
                <a:gd name="connsiteY4" fmla="*/ 160287 h 531074"/>
                <a:gd name="connsiteX5" fmla="*/ 440055 w 560937"/>
                <a:gd name="connsiteY5" fmla="*/ 162847 h 531074"/>
                <a:gd name="connsiteX6" fmla="*/ 440055 w 560937"/>
                <a:gd name="connsiteY6" fmla="*/ 133350 h 531074"/>
                <a:gd name="connsiteX7" fmla="*/ 40005 w 560937"/>
                <a:gd name="connsiteY7" fmla="*/ 133350 h 531074"/>
                <a:gd name="connsiteX8" fmla="*/ 40005 w 560937"/>
                <a:gd name="connsiteY8" fmla="*/ 393383 h 531074"/>
                <a:gd name="connsiteX9" fmla="*/ 86678 w 560937"/>
                <a:gd name="connsiteY9" fmla="*/ 440055 h 531074"/>
                <a:gd name="connsiteX10" fmla="*/ 299637 w 560937"/>
                <a:gd name="connsiteY10" fmla="*/ 440055 h 531074"/>
                <a:gd name="connsiteX11" fmla="*/ 287876 w 560937"/>
                <a:gd name="connsiteY11" fmla="*/ 460431 h 531074"/>
                <a:gd name="connsiteX12" fmla="*/ 280408 w 560937"/>
                <a:gd name="connsiteY12" fmla="*/ 480060 h 531074"/>
                <a:gd name="connsiteX13" fmla="*/ 86678 w 560937"/>
                <a:gd name="connsiteY13" fmla="*/ 480060 h 531074"/>
                <a:gd name="connsiteX14" fmla="*/ 0 w 560937"/>
                <a:gd name="connsiteY14" fmla="*/ 393383 h 531074"/>
                <a:gd name="connsiteX15" fmla="*/ 0 w 560937"/>
                <a:gd name="connsiteY15" fmla="*/ 86678 h 531074"/>
                <a:gd name="connsiteX16" fmla="*/ 86678 w 560937"/>
                <a:gd name="connsiteY16" fmla="*/ 40005 h 531074"/>
                <a:gd name="connsiteX17" fmla="*/ 40005 w 560937"/>
                <a:gd name="connsiteY17" fmla="*/ 86678 h 531074"/>
                <a:gd name="connsiteX18" fmla="*/ 40005 w 560937"/>
                <a:gd name="connsiteY18" fmla="*/ 93345 h 531074"/>
                <a:gd name="connsiteX19" fmla="*/ 440055 w 560937"/>
                <a:gd name="connsiteY19" fmla="*/ 93345 h 531074"/>
                <a:gd name="connsiteX20" fmla="*/ 440055 w 560937"/>
                <a:gd name="connsiteY20" fmla="*/ 86678 h 531074"/>
                <a:gd name="connsiteX21" fmla="*/ 393383 w 560937"/>
                <a:gd name="connsiteY21" fmla="*/ 40005 h 531074"/>
                <a:gd name="connsiteX22" fmla="*/ 86678 w 560937"/>
                <a:gd name="connsiteY22" fmla="*/ 40005 h 531074"/>
                <a:gd name="connsiteX23" fmla="*/ 476246 w 560937"/>
                <a:gd name="connsiteY23" fmla="*/ 186690 h 531074"/>
                <a:gd name="connsiteX24" fmla="*/ 386742 w 560937"/>
                <a:gd name="connsiteY24" fmla="*/ 232989 h 531074"/>
                <a:gd name="connsiteX25" fmla="*/ 391649 w 560937"/>
                <a:gd name="connsiteY25" fmla="*/ 334015 h 531074"/>
                <a:gd name="connsiteX26" fmla="*/ 310972 w 560937"/>
                <a:gd name="connsiteY26" fmla="*/ 473766 h 531074"/>
                <a:gd name="connsiteX27" fmla="*/ 326872 w 560937"/>
                <a:gd name="connsiteY27" fmla="*/ 526448 h 531074"/>
                <a:gd name="connsiteX28" fmla="*/ 378341 w 560937"/>
                <a:gd name="connsiteY28" fmla="*/ 512651 h 531074"/>
                <a:gd name="connsiteX29" fmla="*/ 459151 w 560937"/>
                <a:gd name="connsiteY29" fmla="*/ 372633 h 531074"/>
                <a:gd name="connsiteX30" fmla="*/ 560555 w 560937"/>
                <a:gd name="connsiteY30" fmla="*/ 288112 h 531074"/>
                <a:gd name="connsiteX31" fmla="*/ 538521 w 560937"/>
                <a:gd name="connsiteY31" fmla="*/ 218987 h 531074"/>
                <a:gd name="connsiteX32" fmla="*/ 494515 w 560937"/>
                <a:gd name="connsiteY32" fmla="*/ 295210 h 531074"/>
                <a:gd name="connsiteX33" fmla="*/ 452174 w 560937"/>
                <a:gd name="connsiteY33" fmla="*/ 307236 h 531074"/>
                <a:gd name="connsiteX34" fmla="*/ 440148 w 560937"/>
                <a:gd name="connsiteY34" fmla="*/ 264895 h 531074"/>
                <a:gd name="connsiteX35" fmla="*/ 440615 w 560937"/>
                <a:gd name="connsiteY35" fmla="*/ 264086 h 531074"/>
                <a:gd name="connsiteX36" fmla="*/ 484621 w 560937"/>
                <a:gd name="connsiteY36" fmla="*/ 187863 h 531074"/>
                <a:gd name="connsiteX37" fmla="*/ 476246 w 560937"/>
                <a:gd name="connsiteY37" fmla="*/ 186690 h 531074"/>
                <a:gd name="connsiteX38" fmla="*/ 221441 w 560937"/>
                <a:gd name="connsiteY38" fmla="*/ 193171 h 531074"/>
                <a:gd name="connsiteX39" fmla="*/ 220224 w 560937"/>
                <a:gd name="connsiteY39" fmla="*/ 221432 h 531074"/>
                <a:gd name="connsiteX40" fmla="*/ 220214 w 560937"/>
                <a:gd name="connsiteY40" fmla="*/ 221441 h 531074"/>
                <a:gd name="connsiteX41" fmla="*/ 156286 w 560937"/>
                <a:gd name="connsiteY41" fmla="*/ 280035 h 531074"/>
                <a:gd name="connsiteX42" fmla="*/ 220214 w 560937"/>
                <a:gd name="connsiteY42" fmla="*/ 338629 h 531074"/>
                <a:gd name="connsiteX43" fmla="*/ 221441 w 560937"/>
                <a:gd name="connsiteY43" fmla="*/ 366899 h 531074"/>
                <a:gd name="connsiteX44" fmla="*/ 193171 w 560937"/>
                <a:gd name="connsiteY44" fmla="*/ 368126 h 531074"/>
                <a:gd name="connsiteX45" fmla="*/ 113161 w 560937"/>
                <a:gd name="connsiteY45" fmla="*/ 294784 h 531074"/>
                <a:gd name="connsiteX46" fmla="*/ 111925 w 560937"/>
                <a:gd name="connsiteY46" fmla="*/ 266523 h 531074"/>
                <a:gd name="connsiteX47" fmla="*/ 113161 w 560937"/>
                <a:gd name="connsiteY47" fmla="*/ 265287 h 531074"/>
                <a:gd name="connsiteX48" fmla="*/ 193171 w 560937"/>
                <a:gd name="connsiteY48" fmla="*/ 191944 h 531074"/>
                <a:gd name="connsiteX49" fmla="*/ 221432 w 560937"/>
                <a:gd name="connsiteY49" fmla="*/ 193161 h 531074"/>
                <a:gd name="connsiteX50" fmla="*/ 221441 w 560937"/>
                <a:gd name="connsiteY50" fmla="*/ 193171 h 531074"/>
                <a:gd name="connsiteX51" fmla="*/ 300224 w 560937"/>
                <a:gd name="connsiteY51" fmla="*/ 368126 h 531074"/>
                <a:gd name="connsiteX52" fmla="*/ 354098 w 560937"/>
                <a:gd name="connsiteY52" fmla="*/ 318733 h 531074"/>
                <a:gd name="connsiteX53" fmla="*/ 353884 w 560937"/>
                <a:gd name="connsiteY53" fmla="*/ 241123 h 531074"/>
                <a:gd name="connsiteX54" fmla="*/ 300224 w 560937"/>
                <a:gd name="connsiteY54" fmla="*/ 191944 h 531074"/>
                <a:gd name="connsiteX55" fmla="*/ 271954 w 560937"/>
                <a:gd name="connsiteY55" fmla="*/ 193171 h 531074"/>
                <a:gd name="connsiteX56" fmla="*/ 273181 w 560937"/>
                <a:gd name="connsiteY56" fmla="*/ 221441 h 531074"/>
                <a:gd name="connsiteX57" fmla="*/ 337109 w 560937"/>
                <a:gd name="connsiteY57" fmla="*/ 280035 h 531074"/>
                <a:gd name="connsiteX58" fmla="*/ 273181 w 560937"/>
                <a:gd name="connsiteY58" fmla="*/ 338629 h 531074"/>
                <a:gd name="connsiteX59" fmla="*/ 271954 w 560937"/>
                <a:gd name="connsiteY59" fmla="*/ 366899 h 531074"/>
                <a:gd name="connsiteX60" fmla="*/ 300224 w 560937"/>
                <a:gd name="connsiteY60" fmla="*/ 368126 h 53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37" h="531074">
                  <a:moveTo>
                    <a:pt x="0" y="86678"/>
                  </a:moveTo>
                  <a:cubicBezTo>
                    <a:pt x="0" y="38807"/>
                    <a:pt x="38807" y="0"/>
                    <a:pt x="86678" y="0"/>
                  </a:cubicBezTo>
                  <a:lnTo>
                    <a:pt x="393383" y="0"/>
                  </a:lnTo>
                  <a:cubicBezTo>
                    <a:pt x="441253" y="0"/>
                    <a:pt x="480060" y="38807"/>
                    <a:pt x="480060" y="86678"/>
                  </a:cubicBezTo>
                  <a:lnTo>
                    <a:pt x="480060" y="160287"/>
                  </a:lnTo>
                  <a:cubicBezTo>
                    <a:pt x="466676" y="158895"/>
                    <a:pt x="453153" y="159761"/>
                    <a:pt x="440055" y="162847"/>
                  </a:cubicBezTo>
                  <a:lnTo>
                    <a:pt x="440055" y="133350"/>
                  </a:lnTo>
                  <a:lnTo>
                    <a:pt x="40005" y="133350"/>
                  </a:lnTo>
                  <a:lnTo>
                    <a:pt x="40005" y="393383"/>
                  </a:lnTo>
                  <a:cubicBezTo>
                    <a:pt x="40005" y="419146"/>
                    <a:pt x="60914" y="440055"/>
                    <a:pt x="86678" y="440055"/>
                  </a:cubicBezTo>
                  <a:lnTo>
                    <a:pt x="299637" y="440055"/>
                  </a:lnTo>
                  <a:lnTo>
                    <a:pt x="287876" y="460431"/>
                  </a:lnTo>
                  <a:cubicBezTo>
                    <a:pt x="284348" y="466530"/>
                    <a:pt x="281826" y="473158"/>
                    <a:pt x="280408" y="480060"/>
                  </a:cubicBezTo>
                  <a:lnTo>
                    <a:pt x="86678" y="480060"/>
                  </a:lnTo>
                  <a:cubicBezTo>
                    <a:pt x="38807" y="480060"/>
                    <a:pt x="0" y="441253"/>
                    <a:pt x="0" y="393383"/>
                  </a:cubicBezTo>
                  <a:lnTo>
                    <a:pt x="0" y="86678"/>
                  </a:lnTo>
                  <a:close/>
                  <a:moveTo>
                    <a:pt x="86678" y="40005"/>
                  </a:moveTo>
                  <a:cubicBezTo>
                    <a:pt x="60901" y="40005"/>
                    <a:pt x="40005" y="60901"/>
                    <a:pt x="40005" y="86678"/>
                  </a:cubicBezTo>
                  <a:lnTo>
                    <a:pt x="40005" y="93345"/>
                  </a:lnTo>
                  <a:lnTo>
                    <a:pt x="440055" y="93345"/>
                  </a:lnTo>
                  <a:lnTo>
                    <a:pt x="440055" y="86678"/>
                  </a:lnTo>
                  <a:cubicBezTo>
                    <a:pt x="440055" y="60901"/>
                    <a:pt x="419159" y="40005"/>
                    <a:pt x="393383" y="40005"/>
                  </a:cubicBezTo>
                  <a:lnTo>
                    <a:pt x="86678" y="40005"/>
                  </a:lnTo>
                  <a:close/>
                  <a:moveTo>
                    <a:pt x="476246" y="186690"/>
                  </a:moveTo>
                  <a:cubicBezTo>
                    <a:pt x="439923" y="183283"/>
                    <a:pt x="404949" y="201374"/>
                    <a:pt x="386742" y="232989"/>
                  </a:cubicBezTo>
                  <a:cubicBezTo>
                    <a:pt x="368410" y="264710"/>
                    <a:pt x="370329" y="304221"/>
                    <a:pt x="391649" y="334015"/>
                  </a:cubicBezTo>
                  <a:lnTo>
                    <a:pt x="310972" y="473766"/>
                  </a:lnTo>
                  <a:cubicBezTo>
                    <a:pt x="300815" y="492704"/>
                    <a:pt x="307934" y="516291"/>
                    <a:pt x="326872" y="526448"/>
                  </a:cubicBezTo>
                  <a:cubicBezTo>
                    <a:pt x="344980" y="536160"/>
                    <a:pt x="367519" y="530118"/>
                    <a:pt x="378341" y="512651"/>
                  </a:cubicBezTo>
                  <a:lnTo>
                    <a:pt x="459151" y="372633"/>
                  </a:lnTo>
                  <a:cubicBezTo>
                    <a:pt x="510492" y="377295"/>
                    <a:pt x="555893" y="339454"/>
                    <a:pt x="560555" y="288112"/>
                  </a:cubicBezTo>
                  <a:cubicBezTo>
                    <a:pt x="562831" y="263042"/>
                    <a:pt x="554886" y="238115"/>
                    <a:pt x="538521" y="218987"/>
                  </a:cubicBezTo>
                  <a:lnTo>
                    <a:pt x="494515" y="295210"/>
                  </a:lnTo>
                  <a:cubicBezTo>
                    <a:pt x="486144" y="310223"/>
                    <a:pt x="467187" y="315607"/>
                    <a:pt x="452174" y="307236"/>
                  </a:cubicBezTo>
                  <a:cubicBezTo>
                    <a:pt x="437161" y="298865"/>
                    <a:pt x="431777" y="279908"/>
                    <a:pt x="440148" y="264895"/>
                  </a:cubicBezTo>
                  <a:cubicBezTo>
                    <a:pt x="440300" y="264623"/>
                    <a:pt x="440455" y="264354"/>
                    <a:pt x="440615" y="264086"/>
                  </a:cubicBezTo>
                  <a:lnTo>
                    <a:pt x="484621" y="187863"/>
                  </a:lnTo>
                  <a:cubicBezTo>
                    <a:pt x="481848" y="187345"/>
                    <a:pt x="479054" y="186954"/>
                    <a:pt x="476246" y="186690"/>
                  </a:cubicBezTo>
                  <a:close/>
                  <a:moveTo>
                    <a:pt x="221441" y="193171"/>
                  </a:moveTo>
                  <a:cubicBezTo>
                    <a:pt x="228909" y="201311"/>
                    <a:pt x="228364" y="213964"/>
                    <a:pt x="220224" y="221432"/>
                  </a:cubicBezTo>
                  <a:cubicBezTo>
                    <a:pt x="220220" y="221435"/>
                    <a:pt x="220217" y="221438"/>
                    <a:pt x="220214" y="221441"/>
                  </a:cubicBezTo>
                  <a:lnTo>
                    <a:pt x="156286" y="280035"/>
                  </a:lnTo>
                  <a:lnTo>
                    <a:pt x="220214" y="338629"/>
                  </a:lnTo>
                  <a:cubicBezTo>
                    <a:pt x="228360" y="346097"/>
                    <a:pt x="228909" y="358754"/>
                    <a:pt x="221441" y="366899"/>
                  </a:cubicBezTo>
                  <a:cubicBezTo>
                    <a:pt x="213973" y="375045"/>
                    <a:pt x="201316" y="375594"/>
                    <a:pt x="193171" y="368126"/>
                  </a:cubicBezTo>
                  <a:lnTo>
                    <a:pt x="113161" y="294784"/>
                  </a:lnTo>
                  <a:cubicBezTo>
                    <a:pt x="105015" y="287321"/>
                    <a:pt x="104462" y="274668"/>
                    <a:pt x="111925" y="266523"/>
                  </a:cubicBezTo>
                  <a:cubicBezTo>
                    <a:pt x="112318" y="266093"/>
                    <a:pt x="112731" y="265680"/>
                    <a:pt x="113161" y="265287"/>
                  </a:cubicBezTo>
                  <a:lnTo>
                    <a:pt x="193171" y="191944"/>
                  </a:lnTo>
                  <a:cubicBezTo>
                    <a:pt x="201311" y="184476"/>
                    <a:pt x="213964" y="185021"/>
                    <a:pt x="221432" y="193161"/>
                  </a:cubicBezTo>
                  <a:cubicBezTo>
                    <a:pt x="221435" y="193165"/>
                    <a:pt x="221438" y="193168"/>
                    <a:pt x="221441" y="193171"/>
                  </a:cubicBezTo>
                  <a:close/>
                  <a:moveTo>
                    <a:pt x="300224" y="368126"/>
                  </a:moveTo>
                  <a:lnTo>
                    <a:pt x="354098" y="318733"/>
                  </a:lnTo>
                  <a:cubicBezTo>
                    <a:pt x="345423" y="293603"/>
                    <a:pt x="345348" y="266301"/>
                    <a:pt x="353884" y="241123"/>
                  </a:cubicBezTo>
                  <a:lnTo>
                    <a:pt x="300224" y="191944"/>
                  </a:lnTo>
                  <a:cubicBezTo>
                    <a:pt x="292079" y="184476"/>
                    <a:pt x="279422" y="185025"/>
                    <a:pt x="271954" y="193171"/>
                  </a:cubicBezTo>
                  <a:cubicBezTo>
                    <a:pt x="264486" y="201316"/>
                    <a:pt x="265035" y="213973"/>
                    <a:pt x="273181" y="221441"/>
                  </a:cubicBezTo>
                  <a:lnTo>
                    <a:pt x="337109" y="280035"/>
                  </a:lnTo>
                  <a:lnTo>
                    <a:pt x="273181" y="338629"/>
                  </a:lnTo>
                  <a:cubicBezTo>
                    <a:pt x="265035" y="346097"/>
                    <a:pt x="264486" y="358754"/>
                    <a:pt x="271954" y="366899"/>
                  </a:cubicBezTo>
                  <a:cubicBezTo>
                    <a:pt x="279422" y="375045"/>
                    <a:pt x="292079" y="375594"/>
                    <a:pt x="300224" y="36812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1C0935-6629-BBA3-1A44-FC70FCDEAA23}"/>
              </a:ext>
            </a:extLst>
          </p:cNvPr>
          <p:cNvGrpSpPr/>
          <p:nvPr/>
        </p:nvGrpSpPr>
        <p:grpSpPr>
          <a:xfrm>
            <a:off x="4355305" y="4150802"/>
            <a:ext cx="3481389" cy="1667296"/>
            <a:chOff x="4355305" y="4150802"/>
            <a:chExt cx="3481389" cy="1667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97DA74-986B-72DD-A0C0-1CB21A2B2EAE}"/>
                </a:ext>
              </a:extLst>
            </p:cNvPr>
            <p:cNvSpPr txBox="1"/>
            <p:nvPr/>
          </p:nvSpPr>
          <p:spPr>
            <a:xfrm>
              <a:off x="4355305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Security</a:t>
              </a:r>
              <a:endParaRPr lang="en-US"/>
            </a:p>
          </p:txBody>
        </p:sp>
        <p:sp>
          <p:nvSpPr>
            <p:cNvPr id="36" name="Graphic 19">
              <a:extLst>
                <a:ext uri="{FF2B5EF4-FFF2-40B4-BE49-F238E27FC236}">
                  <a16:creationId xmlns:a16="http://schemas.microsoft.com/office/drawing/2014/main" id="{8F5296F2-C432-3F60-19BC-4AF2EC43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3" y="4508800"/>
              <a:ext cx="576072" cy="548640"/>
            </a:xfrm>
            <a:custGeom>
              <a:avLst/>
              <a:gdLst>
                <a:gd name="connsiteX0" fmla="*/ 340149 w 560070"/>
                <a:gd name="connsiteY0" fmla="*/ 186690 h 533400"/>
                <a:gd name="connsiteX1" fmla="*/ 384901 w 560070"/>
                <a:gd name="connsiteY1" fmla="*/ 220028 h 533400"/>
                <a:gd name="connsiteX2" fmla="*/ 366713 w 560070"/>
                <a:gd name="connsiteY2" fmla="*/ 220028 h 533400"/>
                <a:gd name="connsiteX3" fmla="*/ 336122 w 560070"/>
                <a:gd name="connsiteY3" fmla="*/ 226695 h 533400"/>
                <a:gd name="connsiteX4" fmla="*/ 193411 w 560070"/>
                <a:gd name="connsiteY4" fmla="*/ 226695 h 533400"/>
                <a:gd name="connsiteX5" fmla="*/ 186743 w 560070"/>
                <a:gd name="connsiteY5" fmla="*/ 233363 h 533400"/>
                <a:gd name="connsiteX6" fmla="*/ 186743 w 560070"/>
                <a:gd name="connsiteY6" fmla="*/ 360018 h 533400"/>
                <a:gd name="connsiteX7" fmla="*/ 240030 w 560070"/>
                <a:gd name="connsiteY7" fmla="*/ 435494 h 533400"/>
                <a:gd name="connsiteX8" fmla="*/ 240030 w 560070"/>
                <a:gd name="connsiteY8" fmla="*/ 477073 h 533400"/>
                <a:gd name="connsiteX9" fmla="*/ 146738 w 560070"/>
                <a:gd name="connsiteY9" fmla="*/ 360018 h 533400"/>
                <a:gd name="connsiteX10" fmla="*/ 146738 w 560070"/>
                <a:gd name="connsiteY10" fmla="*/ 233363 h 533400"/>
                <a:gd name="connsiteX11" fmla="*/ 193411 w 560070"/>
                <a:gd name="connsiteY11" fmla="*/ 186690 h 533400"/>
                <a:gd name="connsiteX12" fmla="*/ 340149 w 560070"/>
                <a:gd name="connsiteY12" fmla="*/ 186690 h 533400"/>
                <a:gd name="connsiteX13" fmla="*/ 460058 w 560070"/>
                <a:gd name="connsiteY13" fmla="*/ 220028 h 533400"/>
                <a:gd name="connsiteX14" fmla="*/ 533400 w 560070"/>
                <a:gd name="connsiteY14" fmla="*/ 293050 h 533400"/>
                <a:gd name="connsiteX15" fmla="*/ 533400 w 560070"/>
                <a:gd name="connsiteY15" fmla="*/ 233363 h 533400"/>
                <a:gd name="connsiteX16" fmla="*/ 486728 w 560070"/>
                <a:gd name="connsiteY16" fmla="*/ 186690 h 533400"/>
                <a:gd name="connsiteX17" fmla="*/ 396716 w 560070"/>
                <a:gd name="connsiteY17" fmla="*/ 186690 h 533400"/>
                <a:gd name="connsiteX18" fmla="*/ 412292 w 560070"/>
                <a:gd name="connsiteY18" fmla="*/ 220028 h 533400"/>
                <a:gd name="connsiteX19" fmla="*/ 460058 w 560070"/>
                <a:gd name="connsiteY19" fmla="*/ 220028 h 533400"/>
                <a:gd name="connsiteX20" fmla="*/ 46673 w 560070"/>
                <a:gd name="connsiteY20" fmla="*/ 186690 h 533400"/>
                <a:gd name="connsiteX21" fmla="*/ 136844 w 560070"/>
                <a:gd name="connsiteY21" fmla="*/ 186690 h 533400"/>
                <a:gd name="connsiteX22" fmla="*/ 120362 w 560070"/>
                <a:gd name="connsiteY22" fmla="*/ 226695 h 533400"/>
                <a:gd name="connsiteX23" fmla="*/ 46673 w 560070"/>
                <a:gd name="connsiteY23" fmla="*/ 226695 h 533400"/>
                <a:gd name="connsiteX24" fmla="*/ 40005 w 560070"/>
                <a:gd name="connsiteY24" fmla="*/ 233363 h 533400"/>
                <a:gd name="connsiteX25" fmla="*/ 40005 w 560070"/>
                <a:gd name="connsiteY25" fmla="*/ 320013 h 533400"/>
                <a:gd name="connsiteX26" fmla="*/ 106695 w 560070"/>
                <a:gd name="connsiteY26" fmla="*/ 386726 h 533400"/>
                <a:gd name="connsiteX27" fmla="*/ 122202 w 560070"/>
                <a:gd name="connsiteY27" fmla="*/ 384901 h 533400"/>
                <a:gd name="connsiteX28" fmla="*/ 134283 w 560070"/>
                <a:gd name="connsiteY28" fmla="*/ 423093 h 533400"/>
                <a:gd name="connsiteX29" fmla="*/ 3625 w 560070"/>
                <a:gd name="connsiteY29" fmla="*/ 347588 h 533400"/>
                <a:gd name="connsiteX30" fmla="*/ 0 w 560070"/>
                <a:gd name="connsiteY30" fmla="*/ 320013 h 533400"/>
                <a:gd name="connsiteX31" fmla="*/ 0 w 560070"/>
                <a:gd name="connsiteY31" fmla="*/ 233363 h 533400"/>
                <a:gd name="connsiteX32" fmla="*/ 46673 w 560070"/>
                <a:gd name="connsiteY32" fmla="*/ 186690 h 533400"/>
                <a:gd name="connsiteX33" fmla="*/ 266700 w 560070"/>
                <a:gd name="connsiteY33" fmla="*/ 0 h 533400"/>
                <a:gd name="connsiteX34" fmla="*/ 346710 w 560070"/>
                <a:gd name="connsiteY34" fmla="*/ 80010 h 533400"/>
                <a:gd name="connsiteX35" fmla="*/ 266700 w 560070"/>
                <a:gd name="connsiteY35" fmla="*/ 160020 h 533400"/>
                <a:gd name="connsiteX36" fmla="*/ 186690 w 560070"/>
                <a:gd name="connsiteY36" fmla="*/ 80010 h 533400"/>
                <a:gd name="connsiteX37" fmla="*/ 266700 w 560070"/>
                <a:gd name="connsiteY37" fmla="*/ 0 h 533400"/>
                <a:gd name="connsiteX38" fmla="*/ 266700 w 560070"/>
                <a:gd name="connsiteY38" fmla="*/ 40005 h 533400"/>
                <a:gd name="connsiteX39" fmla="*/ 226695 w 560070"/>
                <a:gd name="connsiteY39" fmla="*/ 80010 h 533400"/>
                <a:gd name="connsiteX40" fmla="*/ 266700 w 560070"/>
                <a:gd name="connsiteY40" fmla="*/ 120015 h 533400"/>
                <a:gd name="connsiteX41" fmla="*/ 306705 w 560070"/>
                <a:gd name="connsiteY41" fmla="*/ 80010 h 533400"/>
                <a:gd name="connsiteX42" fmla="*/ 266700 w 560070"/>
                <a:gd name="connsiteY42" fmla="*/ 40005 h 533400"/>
                <a:gd name="connsiteX43" fmla="*/ 440055 w 560070"/>
                <a:gd name="connsiteY43" fmla="*/ 26670 h 533400"/>
                <a:gd name="connsiteX44" fmla="*/ 506730 w 560070"/>
                <a:gd name="connsiteY44" fmla="*/ 93345 h 533400"/>
                <a:gd name="connsiteX45" fmla="*/ 440055 w 560070"/>
                <a:gd name="connsiteY45" fmla="*/ 160020 h 533400"/>
                <a:gd name="connsiteX46" fmla="*/ 373380 w 560070"/>
                <a:gd name="connsiteY46" fmla="*/ 93345 h 533400"/>
                <a:gd name="connsiteX47" fmla="*/ 440055 w 560070"/>
                <a:gd name="connsiteY47" fmla="*/ 26670 h 533400"/>
                <a:gd name="connsiteX48" fmla="*/ 440055 w 560070"/>
                <a:gd name="connsiteY48" fmla="*/ 66675 h 533400"/>
                <a:gd name="connsiteX49" fmla="*/ 413385 w 560070"/>
                <a:gd name="connsiteY49" fmla="*/ 93345 h 533400"/>
                <a:gd name="connsiteX50" fmla="*/ 440055 w 560070"/>
                <a:gd name="connsiteY50" fmla="*/ 120015 h 533400"/>
                <a:gd name="connsiteX51" fmla="*/ 466725 w 560070"/>
                <a:gd name="connsiteY51" fmla="*/ 93345 h 533400"/>
                <a:gd name="connsiteX52" fmla="*/ 440055 w 560070"/>
                <a:gd name="connsiteY52" fmla="*/ 66675 h 533400"/>
                <a:gd name="connsiteX53" fmla="*/ 93345 w 560070"/>
                <a:gd name="connsiteY53" fmla="*/ 26670 h 533400"/>
                <a:gd name="connsiteX54" fmla="*/ 160020 w 560070"/>
                <a:gd name="connsiteY54" fmla="*/ 93345 h 533400"/>
                <a:gd name="connsiteX55" fmla="*/ 93345 w 560070"/>
                <a:gd name="connsiteY55" fmla="*/ 160020 h 533400"/>
                <a:gd name="connsiteX56" fmla="*/ 26670 w 560070"/>
                <a:gd name="connsiteY56" fmla="*/ 93345 h 533400"/>
                <a:gd name="connsiteX57" fmla="*/ 93345 w 560070"/>
                <a:gd name="connsiteY57" fmla="*/ 26670 h 533400"/>
                <a:gd name="connsiteX58" fmla="*/ 93345 w 560070"/>
                <a:gd name="connsiteY58" fmla="*/ 66675 h 533400"/>
                <a:gd name="connsiteX59" fmla="*/ 66675 w 560070"/>
                <a:gd name="connsiteY59" fmla="*/ 93345 h 533400"/>
                <a:gd name="connsiteX60" fmla="*/ 93345 w 560070"/>
                <a:gd name="connsiteY60" fmla="*/ 120015 h 533400"/>
                <a:gd name="connsiteX61" fmla="*/ 120015 w 560070"/>
                <a:gd name="connsiteY61" fmla="*/ 93345 h 533400"/>
                <a:gd name="connsiteX62" fmla="*/ 93345 w 560070"/>
                <a:gd name="connsiteY62" fmla="*/ 66675 h 533400"/>
                <a:gd name="connsiteX63" fmla="*/ 320040 w 560070"/>
                <a:gd name="connsiteY63" fmla="*/ 320040 h 533400"/>
                <a:gd name="connsiteX64" fmla="*/ 306705 w 560070"/>
                <a:gd name="connsiteY64" fmla="*/ 320040 h 533400"/>
                <a:gd name="connsiteX65" fmla="*/ 266700 w 560070"/>
                <a:gd name="connsiteY65" fmla="*/ 360045 h 533400"/>
                <a:gd name="connsiteX66" fmla="*/ 266700 w 560070"/>
                <a:gd name="connsiteY66" fmla="*/ 400050 h 533400"/>
                <a:gd name="connsiteX67" fmla="*/ 333375 w 560070"/>
                <a:gd name="connsiteY67" fmla="*/ 400050 h 533400"/>
                <a:gd name="connsiteX68" fmla="*/ 333375 w 560070"/>
                <a:gd name="connsiteY68" fmla="*/ 393383 h 533400"/>
                <a:gd name="connsiteX69" fmla="*/ 353378 w 560070"/>
                <a:gd name="connsiteY69" fmla="*/ 373380 h 533400"/>
                <a:gd name="connsiteX70" fmla="*/ 373380 w 560070"/>
                <a:gd name="connsiteY70" fmla="*/ 393383 h 533400"/>
                <a:gd name="connsiteX71" fmla="*/ 373380 w 560070"/>
                <a:gd name="connsiteY71" fmla="*/ 400050 h 533400"/>
                <a:gd name="connsiteX72" fmla="*/ 453390 w 560070"/>
                <a:gd name="connsiteY72" fmla="*/ 400050 h 533400"/>
                <a:gd name="connsiteX73" fmla="*/ 453390 w 560070"/>
                <a:gd name="connsiteY73" fmla="*/ 393383 h 533400"/>
                <a:gd name="connsiteX74" fmla="*/ 473393 w 560070"/>
                <a:gd name="connsiteY74" fmla="*/ 373380 h 533400"/>
                <a:gd name="connsiteX75" fmla="*/ 493395 w 560070"/>
                <a:gd name="connsiteY75" fmla="*/ 393383 h 533400"/>
                <a:gd name="connsiteX76" fmla="*/ 493395 w 560070"/>
                <a:gd name="connsiteY76" fmla="*/ 400050 h 533400"/>
                <a:gd name="connsiteX77" fmla="*/ 560070 w 560070"/>
                <a:gd name="connsiteY77" fmla="*/ 400050 h 533400"/>
                <a:gd name="connsiteX78" fmla="*/ 560070 w 560070"/>
                <a:gd name="connsiteY78" fmla="*/ 360045 h 533400"/>
                <a:gd name="connsiteX79" fmla="*/ 520065 w 560070"/>
                <a:gd name="connsiteY79" fmla="*/ 320040 h 533400"/>
                <a:gd name="connsiteX80" fmla="*/ 506730 w 560070"/>
                <a:gd name="connsiteY80" fmla="*/ 320040 h 533400"/>
                <a:gd name="connsiteX81" fmla="*/ 506730 w 560070"/>
                <a:gd name="connsiteY81" fmla="*/ 293370 h 533400"/>
                <a:gd name="connsiteX82" fmla="*/ 460058 w 560070"/>
                <a:gd name="connsiteY82" fmla="*/ 246698 h 533400"/>
                <a:gd name="connsiteX83" fmla="*/ 366713 w 560070"/>
                <a:gd name="connsiteY83" fmla="*/ 246698 h 533400"/>
                <a:gd name="connsiteX84" fmla="*/ 320040 w 560070"/>
                <a:gd name="connsiteY84" fmla="*/ 293370 h 533400"/>
                <a:gd name="connsiteX85" fmla="*/ 320040 w 560070"/>
                <a:gd name="connsiteY85" fmla="*/ 320040 h 533400"/>
                <a:gd name="connsiteX86" fmla="*/ 360045 w 560070"/>
                <a:gd name="connsiteY86" fmla="*/ 293370 h 533400"/>
                <a:gd name="connsiteX87" fmla="*/ 366713 w 560070"/>
                <a:gd name="connsiteY87" fmla="*/ 286703 h 533400"/>
                <a:gd name="connsiteX88" fmla="*/ 460058 w 560070"/>
                <a:gd name="connsiteY88" fmla="*/ 286703 h 533400"/>
                <a:gd name="connsiteX89" fmla="*/ 466725 w 560070"/>
                <a:gd name="connsiteY89" fmla="*/ 293370 h 533400"/>
                <a:gd name="connsiteX90" fmla="*/ 466725 w 560070"/>
                <a:gd name="connsiteY90" fmla="*/ 320040 h 533400"/>
                <a:gd name="connsiteX91" fmla="*/ 360045 w 560070"/>
                <a:gd name="connsiteY91" fmla="*/ 320040 h 533400"/>
                <a:gd name="connsiteX92" fmla="*/ 360045 w 560070"/>
                <a:gd name="connsiteY92" fmla="*/ 293370 h 533400"/>
                <a:gd name="connsiteX93" fmla="*/ 266700 w 560070"/>
                <a:gd name="connsiteY93" fmla="*/ 493395 h 533400"/>
                <a:gd name="connsiteX94" fmla="*/ 266700 w 560070"/>
                <a:gd name="connsiteY94" fmla="*/ 440055 h 533400"/>
                <a:gd name="connsiteX95" fmla="*/ 333375 w 560070"/>
                <a:gd name="connsiteY95" fmla="*/ 440055 h 533400"/>
                <a:gd name="connsiteX96" fmla="*/ 333375 w 560070"/>
                <a:gd name="connsiteY96" fmla="*/ 460058 h 533400"/>
                <a:gd name="connsiteX97" fmla="*/ 353378 w 560070"/>
                <a:gd name="connsiteY97" fmla="*/ 480060 h 533400"/>
                <a:gd name="connsiteX98" fmla="*/ 373380 w 560070"/>
                <a:gd name="connsiteY98" fmla="*/ 460058 h 533400"/>
                <a:gd name="connsiteX99" fmla="*/ 373380 w 560070"/>
                <a:gd name="connsiteY99" fmla="*/ 440055 h 533400"/>
                <a:gd name="connsiteX100" fmla="*/ 453390 w 560070"/>
                <a:gd name="connsiteY100" fmla="*/ 440055 h 533400"/>
                <a:gd name="connsiteX101" fmla="*/ 453390 w 560070"/>
                <a:gd name="connsiteY101" fmla="*/ 460058 h 533400"/>
                <a:gd name="connsiteX102" fmla="*/ 473393 w 560070"/>
                <a:gd name="connsiteY102" fmla="*/ 480060 h 533400"/>
                <a:gd name="connsiteX103" fmla="*/ 493395 w 560070"/>
                <a:gd name="connsiteY103" fmla="*/ 460058 h 533400"/>
                <a:gd name="connsiteX104" fmla="*/ 493395 w 560070"/>
                <a:gd name="connsiteY104" fmla="*/ 440055 h 533400"/>
                <a:gd name="connsiteX105" fmla="*/ 560070 w 560070"/>
                <a:gd name="connsiteY105" fmla="*/ 440055 h 533400"/>
                <a:gd name="connsiteX106" fmla="*/ 560070 w 560070"/>
                <a:gd name="connsiteY106" fmla="*/ 493395 h 533400"/>
                <a:gd name="connsiteX107" fmla="*/ 520065 w 560070"/>
                <a:gd name="connsiteY107" fmla="*/ 533400 h 533400"/>
                <a:gd name="connsiteX108" fmla="*/ 306705 w 560070"/>
                <a:gd name="connsiteY108" fmla="*/ 533400 h 533400"/>
                <a:gd name="connsiteX109" fmla="*/ 266700 w 560070"/>
                <a:gd name="connsiteY109" fmla="*/ 49339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60070" h="533400">
                  <a:moveTo>
                    <a:pt x="340149" y="186690"/>
                  </a:moveTo>
                  <a:cubicBezTo>
                    <a:pt x="360799" y="186679"/>
                    <a:pt x="379002" y="200239"/>
                    <a:pt x="384901" y="220028"/>
                  </a:cubicBezTo>
                  <a:lnTo>
                    <a:pt x="366713" y="220028"/>
                  </a:lnTo>
                  <a:cubicBezTo>
                    <a:pt x="355778" y="220028"/>
                    <a:pt x="345430" y="222428"/>
                    <a:pt x="336122" y="226695"/>
                  </a:cubicBezTo>
                  <a:lnTo>
                    <a:pt x="193411" y="226695"/>
                  </a:lnTo>
                  <a:cubicBezTo>
                    <a:pt x="189728" y="226695"/>
                    <a:pt x="186743" y="229680"/>
                    <a:pt x="186743" y="233363"/>
                  </a:cubicBezTo>
                  <a:lnTo>
                    <a:pt x="186743" y="360018"/>
                  </a:lnTo>
                  <a:cubicBezTo>
                    <a:pt x="186743" y="394849"/>
                    <a:pt x="208986" y="424480"/>
                    <a:pt x="240030" y="435494"/>
                  </a:cubicBezTo>
                  <a:lnTo>
                    <a:pt x="240030" y="477073"/>
                  </a:lnTo>
                  <a:cubicBezTo>
                    <a:pt x="185446" y="464576"/>
                    <a:pt x="146744" y="416014"/>
                    <a:pt x="146738" y="360018"/>
                  </a:cubicBezTo>
                  <a:lnTo>
                    <a:pt x="146738" y="233363"/>
                  </a:lnTo>
                  <a:cubicBezTo>
                    <a:pt x="146738" y="207599"/>
                    <a:pt x="167621" y="186690"/>
                    <a:pt x="193411" y="186690"/>
                  </a:cubicBezTo>
                  <a:lnTo>
                    <a:pt x="340149" y="186690"/>
                  </a:lnTo>
                  <a:close/>
                  <a:moveTo>
                    <a:pt x="460058" y="220028"/>
                  </a:moveTo>
                  <a:cubicBezTo>
                    <a:pt x="500439" y="220027"/>
                    <a:pt x="533224" y="252669"/>
                    <a:pt x="533400" y="293050"/>
                  </a:cubicBezTo>
                  <a:lnTo>
                    <a:pt x="533400" y="233363"/>
                  </a:lnTo>
                  <a:cubicBezTo>
                    <a:pt x="533400" y="207586"/>
                    <a:pt x="512504" y="186690"/>
                    <a:pt x="486728" y="186690"/>
                  </a:cubicBezTo>
                  <a:lnTo>
                    <a:pt x="396716" y="186690"/>
                  </a:lnTo>
                  <a:cubicBezTo>
                    <a:pt x="404504" y="196105"/>
                    <a:pt x="409971" y="207493"/>
                    <a:pt x="412292" y="220028"/>
                  </a:cubicBezTo>
                  <a:lnTo>
                    <a:pt x="460058" y="220028"/>
                  </a:lnTo>
                  <a:close/>
                  <a:moveTo>
                    <a:pt x="46673" y="186690"/>
                  </a:moveTo>
                  <a:lnTo>
                    <a:pt x="136844" y="186690"/>
                  </a:lnTo>
                  <a:cubicBezTo>
                    <a:pt x="127435" y="198054"/>
                    <a:pt x="121688" y="212001"/>
                    <a:pt x="120362" y="226695"/>
                  </a:cubicBezTo>
                  <a:lnTo>
                    <a:pt x="46673" y="226695"/>
                  </a:lnTo>
                  <a:cubicBezTo>
                    <a:pt x="42990" y="226695"/>
                    <a:pt x="40005" y="229680"/>
                    <a:pt x="40005" y="233363"/>
                  </a:cubicBezTo>
                  <a:lnTo>
                    <a:pt x="40005" y="320013"/>
                  </a:lnTo>
                  <a:cubicBezTo>
                    <a:pt x="39999" y="356852"/>
                    <a:pt x="69857" y="386720"/>
                    <a:pt x="106695" y="386726"/>
                  </a:cubicBezTo>
                  <a:cubicBezTo>
                    <a:pt x="111918" y="386727"/>
                    <a:pt x="117122" y="386115"/>
                    <a:pt x="122202" y="384901"/>
                  </a:cubicBezTo>
                  <a:cubicBezTo>
                    <a:pt x="124469" y="398343"/>
                    <a:pt x="128603" y="411171"/>
                    <a:pt x="134283" y="423093"/>
                  </a:cubicBezTo>
                  <a:cubicBezTo>
                    <a:pt x="77353" y="438323"/>
                    <a:pt x="18855" y="404518"/>
                    <a:pt x="3625" y="347588"/>
                  </a:cubicBezTo>
                  <a:cubicBezTo>
                    <a:pt x="1219" y="338594"/>
                    <a:pt x="0" y="329324"/>
                    <a:pt x="0" y="320013"/>
                  </a:cubicBezTo>
                  <a:lnTo>
                    <a:pt x="0" y="233363"/>
                  </a:lnTo>
                  <a:cubicBezTo>
                    <a:pt x="0" y="207599"/>
                    <a:pt x="20909" y="186690"/>
                    <a:pt x="46673" y="186690"/>
                  </a:cubicBezTo>
                  <a:close/>
                  <a:moveTo>
                    <a:pt x="266700" y="0"/>
                  </a:moveTo>
                  <a:cubicBezTo>
                    <a:pt x="310888" y="0"/>
                    <a:pt x="346710" y="35822"/>
                    <a:pt x="346710" y="80010"/>
                  </a:cubicBezTo>
                  <a:cubicBezTo>
                    <a:pt x="346710" y="124198"/>
                    <a:pt x="310888" y="160020"/>
                    <a:pt x="266700" y="160020"/>
                  </a:cubicBezTo>
                  <a:cubicBezTo>
                    <a:pt x="222512" y="160020"/>
                    <a:pt x="186690" y="124198"/>
                    <a:pt x="186690" y="80010"/>
                  </a:cubicBezTo>
                  <a:cubicBezTo>
                    <a:pt x="186690" y="35822"/>
                    <a:pt x="222512" y="0"/>
                    <a:pt x="266700" y="0"/>
                  </a:cubicBezTo>
                  <a:close/>
                  <a:moveTo>
                    <a:pt x="266700" y="40005"/>
                  </a:moveTo>
                  <a:cubicBezTo>
                    <a:pt x="244606" y="40005"/>
                    <a:pt x="226695" y="57916"/>
                    <a:pt x="226695" y="80010"/>
                  </a:cubicBezTo>
                  <a:cubicBezTo>
                    <a:pt x="226695" y="102104"/>
                    <a:pt x="244606" y="120015"/>
                    <a:pt x="266700" y="120015"/>
                  </a:cubicBezTo>
                  <a:cubicBezTo>
                    <a:pt x="288794" y="120015"/>
                    <a:pt x="306705" y="102104"/>
                    <a:pt x="306705" y="80010"/>
                  </a:cubicBezTo>
                  <a:cubicBezTo>
                    <a:pt x="306705" y="57916"/>
                    <a:pt x="288794" y="40005"/>
                    <a:pt x="266700" y="40005"/>
                  </a:cubicBezTo>
                  <a:close/>
                  <a:moveTo>
                    <a:pt x="440055" y="26670"/>
                  </a:moveTo>
                  <a:cubicBezTo>
                    <a:pt x="476879" y="26670"/>
                    <a:pt x="506730" y="56521"/>
                    <a:pt x="506730" y="93345"/>
                  </a:cubicBezTo>
                  <a:cubicBezTo>
                    <a:pt x="506730" y="130169"/>
                    <a:pt x="476879" y="160020"/>
                    <a:pt x="440055" y="160020"/>
                  </a:cubicBezTo>
                  <a:cubicBezTo>
                    <a:pt x="403231" y="160020"/>
                    <a:pt x="373380" y="130169"/>
                    <a:pt x="373380" y="93345"/>
                  </a:cubicBezTo>
                  <a:cubicBezTo>
                    <a:pt x="373380" y="56521"/>
                    <a:pt x="403231" y="26670"/>
                    <a:pt x="440055" y="26670"/>
                  </a:cubicBezTo>
                  <a:close/>
                  <a:moveTo>
                    <a:pt x="440055" y="66675"/>
                  </a:moveTo>
                  <a:cubicBezTo>
                    <a:pt x="425326" y="66675"/>
                    <a:pt x="413385" y="78616"/>
                    <a:pt x="413385" y="93345"/>
                  </a:cubicBezTo>
                  <a:cubicBezTo>
                    <a:pt x="413385" y="108074"/>
                    <a:pt x="425326" y="120015"/>
                    <a:pt x="440055" y="120015"/>
                  </a:cubicBezTo>
                  <a:cubicBezTo>
                    <a:pt x="454784" y="120015"/>
                    <a:pt x="466725" y="108074"/>
                    <a:pt x="466725" y="93345"/>
                  </a:cubicBezTo>
                  <a:cubicBezTo>
                    <a:pt x="466725" y="78616"/>
                    <a:pt x="454784" y="66675"/>
                    <a:pt x="440055" y="66675"/>
                  </a:cubicBezTo>
                  <a:close/>
                  <a:moveTo>
                    <a:pt x="93345" y="26670"/>
                  </a:moveTo>
                  <a:cubicBezTo>
                    <a:pt x="130169" y="26670"/>
                    <a:pt x="160020" y="56521"/>
                    <a:pt x="160020" y="93345"/>
                  </a:cubicBezTo>
                  <a:cubicBezTo>
                    <a:pt x="160020" y="130169"/>
                    <a:pt x="130169" y="160020"/>
                    <a:pt x="93345" y="160020"/>
                  </a:cubicBezTo>
                  <a:cubicBezTo>
                    <a:pt x="56521" y="160020"/>
                    <a:pt x="26670" y="130169"/>
                    <a:pt x="26670" y="93345"/>
                  </a:cubicBezTo>
                  <a:cubicBezTo>
                    <a:pt x="26670" y="56521"/>
                    <a:pt x="56521" y="26670"/>
                    <a:pt x="93345" y="26670"/>
                  </a:cubicBezTo>
                  <a:close/>
                  <a:moveTo>
                    <a:pt x="93345" y="66675"/>
                  </a:moveTo>
                  <a:cubicBezTo>
                    <a:pt x="78616" y="66675"/>
                    <a:pt x="66675" y="78616"/>
                    <a:pt x="66675" y="93345"/>
                  </a:cubicBezTo>
                  <a:cubicBezTo>
                    <a:pt x="66675" y="108074"/>
                    <a:pt x="78616" y="120015"/>
                    <a:pt x="93345" y="120015"/>
                  </a:cubicBezTo>
                  <a:cubicBezTo>
                    <a:pt x="108074" y="120015"/>
                    <a:pt x="120015" y="108074"/>
                    <a:pt x="120015" y="93345"/>
                  </a:cubicBezTo>
                  <a:cubicBezTo>
                    <a:pt x="120015" y="78616"/>
                    <a:pt x="108074" y="66675"/>
                    <a:pt x="93345" y="66675"/>
                  </a:cubicBezTo>
                  <a:close/>
                  <a:moveTo>
                    <a:pt x="320040" y="320040"/>
                  </a:moveTo>
                  <a:lnTo>
                    <a:pt x="306705" y="320040"/>
                  </a:lnTo>
                  <a:cubicBezTo>
                    <a:pt x="284611" y="320040"/>
                    <a:pt x="266700" y="337951"/>
                    <a:pt x="266700" y="360045"/>
                  </a:cubicBezTo>
                  <a:lnTo>
                    <a:pt x="266700" y="400050"/>
                  </a:lnTo>
                  <a:lnTo>
                    <a:pt x="333375" y="400050"/>
                  </a:lnTo>
                  <a:lnTo>
                    <a:pt x="333375" y="393383"/>
                  </a:lnTo>
                  <a:cubicBezTo>
                    <a:pt x="333375" y="382335"/>
                    <a:pt x="342330" y="373380"/>
                    <a:pt x="353378" y="373380"/>
                  </a:cubicBezTo>
                  <a:cubicBezTo>
                    <a:pt x="364425" y="373380"/>
                    <a:pt x="373380" y="382335"/>
                    <a:pt x="373380" y="393383"/>
                  </a:cubicBezTo>
                  <a:lnTo>
                    <a:pt x="373380" y="400050"/>
                  </a:lnTo>
                  <a:lnTo>
                    <a:pt x="453390" y="400050"/>
                  </a:lnTo>
                  <a:lnTo>
                    <a:pt x="453390" y="393383"/>
                  </a:lnTo>
                  <a:cubicBezTo>
                    <a:pt x="453390" y="382335"/>
                    <a:pt x="462345" y="373380"/>
                    <a:pt x="473393" y="373380"/>
                  </a:cubicBezTo>
                  <a:cubicBezTo>
                    <a:pt x="484440" y="373380"/>
                    <a:pt x="493395" y="382335"/>
                    <a:pt x="493395" y="393383"/>
                  </a:cubicBezTo>
                  <a:lnTo>
                    <a:pt x="493395" y="400050"/>
                  </a:lnTo>
                  <a:lnTo>
                    <a:pt x="560070" y="400050"/>
                  </a:lnTo>
                  <a:lnTo>
                    <a:pt x="560070" y="360045"/>
                  </a:lnTo>
                  <a:cubicBezTo>
                    <a:pt x="560070" y="337951"/>
                    <a:pt x="542159" y="320040"/>
                    <a:pt x="520065" y="320040"/>
                  </a:cubicBezTo>
                  <a:lnTo>
                    <a:pt x="506730" y="320040"/>
                  </a:lnTo>
                  <a:lnTo>
                    <a:pt x="506730" y="293370"/>
                  </a:lnTo>
                  <a:cubicBezTo>
                    <a:pt x="506730" y="267594"/>
                    <a:pt x="485834" y="246698"/>
                    <a:pt x="460058" y="246698"/>
                  </a:cubicBezTo>
                  <a:lnTo>
                    <a:pt x="366713" y="246698"/>
                  </a:lnTo>
                  <a:cubicBezTo>
                    <a:pt x="340936" y="246698"/>
                    <a:pt x="320040" y="267594"/>
                    <a:pt x="320040" y="293370"/>
                  </a:cubicBezTo>
                  <a:lnTo>
                    <a:pt x="320040" y="320040"/>
                  </a:lnTo>
                  <a:close/>
                  <a:moveTo>
                    <a:pt x="360045" y="293370"/>
                  </a:moveTo>
                  <a:cubicBezTo>
                    <a:pt x="360045" y="289688"/>
                    <a:pt x="363030" y="286703"/>
                    <a:pt x="366713" y="286703"/>
                  </a:cubicBezTo>
                  <a:lnTo>
                    <a:pt x="460058" y="286703"/>
                  </a:lnTo>
                  <a:cubicBezTo>
                    <a:pt x="463740" y="286703"/>
                    <a:pt x="466725" y="289688"/>
                    <a:pt x="466725" y="293370"/>
                  </a:cubicBezTo>
                  <a:lnTo>
                    <a:pt x="466725" y="320040"/>
                  </a:lnTo>
                  <a:lnTo>
                    <a:pt x="360045" y="320040"/>
                  </a:lnTo>
                  <a:lnTo>
                    <a:pt x="360045" y="293370"/>
                  </a:lnTo>
                  <a:close/>
                  <a:moveTo>
                    <a:pt x="266700" y="493395"/>
                  </a:moveTo>
                  <a:lnTo>
                    <a:pt x="266700" y="440055"/>
                  </a:lnTo>
                  <a:lnTo>
                    <a:pt x="333375" y="440055"/>
                  </a:lnTo>
                  <a:lnTo>
                    <a:pt x="333375" y="460058"/>
                  </a:lnTo>
                  <a:cubicBezTo>
                    <a:pt x="333375" y="471105"/>
                    <a:pt x="342330" y="480060"/>
                    <a:pt x="353378" y="480060"/>
                  </a:cubicBezTo>
                  <a:cubicBezTo>
                    <a:pt x="364425" y="480060"/>
                    <a:pt x="373380" y="471105"/>
                    <a:pt x="373380" y="460058"/>
                  </a:cubicBezTo>
                  <a:lnTo>
                    <a:pt x="373380" y="440055"/>
                  </a:lnTo>
                  <a:lnTo>
                    <a:pt x="453390" y="440055"/>
                  </a:lnTo>
                  <a:lnTo>
                    <a:pt x="453390" y="460058"/>
                  </a:lnTo>
                  <a:cubicBezTo>
                    <a:pt x="453390" y="471105"/>
                    <a:pt x="462345" y="480060"/>
                    <a:pt x="473393" y="480060"/>
                  </a:cubicBezTo>
                  <a:cubicBezTo>
                    <a:pt x="484440" y="480060"/>
                    <a:pt x="493395" y="471105"/>
                    <a:pt x="493395" y="460058"/>
                  </a:cubicBezTo>
                  <a:lnTo>
                    <a:pt x="493395" y="440055"/>
                  </a:lnTo>
                  <a:lnTo>
                    <a:pt x="560070" y="440055"/>
                  </a:lnTo>
                  <a:lnTo>
                    <a:pt x="560070" y="493395"/>
                  </a:lnTo>
                  <a:cubicBezTo>
                    <a:pt x="560070" y="515489"/>
                    <a:pt x="542159" y="533400"/>
                    <a:pt x="520065" y="533400"/>
                  </a:cubicBezTo>
                  <a:lnTo>
                    <a:pt x="306705" y="533400"/>
                  </a:lnTo>
                  <a:cubicBezTo>
                    <a:pt x="284611" y="533400"/>
                    <a:pt x="266700" y="515489"/>
                    <a:pt x="266700" y="49339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466E1E-2360-A999-2D06-E556E29A6D07}"/>
              </a:ext>
            </a:extLst>
          </p:cNvPr>
          <p:cNvGrpSpPr/>
          <p:nvPr/>
        </p:nvGrpSpPr>
        <p:grpSpPr>
          <a:xfrm>
            <a:off x="584199" y="2306772"/>
            <a:ext cx="3481389" cy="1667296"/>
            <a:chOff x="584199" y="2306772"/>
            <a:chExt cx="3481389" cy="166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74626-D118-38E9-C03B-4084F4C20629}"/>
                </a:ext>
              </a:extLst>
            </p:cNvPr>
            <p:cNvSpPr txBox="1"/>
            <p:nvPr/>
          </p:nvSpPr>
          <p:spPr>
            <a:xfrm>
              <a:off x="584199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Web UI</a:t>
              </a:r>
              <a:endParaRPr lang="en-US"/>
            </a:p>
          </p:txBody>
        </p:sp>
        <p:sp>
          <p:nvSpPr>
            <p:cNvPr id="7" name="Graphic 5">
              <a:extLst>
                <a:ext uri="{FF2B5EF4-FFF2-40B4-BE49-F238E27FC236}">
                  <a16:creationId xmlns:a16="http://schemas.microsoft.com/office/drawing/2014/main" id="{82D8397B-9AD2-BF2A-B492-0CB619848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0558" y="2664770"/>
              <a:ext cx="548671" cy="548640"/>
            </a:xfrm>
            <a:custGeom>
              <a:avLst/>
              <a:gdLst>
                <a:gd name="connsiteX0" fmla="*/ 783866 w 956635"/>
                <a:gd name="connsiteY0" fmla="*/ 0 h 956582"/>
                <a:gd name="connsiteX1" fmla="*/ 793644 w 956635"/>
                <a:gd name="connsiteY1" fmla="*/ 266 h 956582"/>
                <a:gd name="connsiteX2" fmla="*/ 956370 w 956635"/>
                <a:gd name="connsiteY2" fmla="*/ 162885 h 956582"/>
                <a:gd name="connsiteX3" fmla="*/ 956635 w 956635"/>
                <a:gd name="connsiteY3" fmla="*/ 172716 h 956582"/>
                <a:gd name="connsiteX4" fmla="*/ 956635 w 956635"/>
                <a:gd name="connsiteY4" fmla="*/ 783866 h 956582"/>
                <a:gd name="connsiteX5" fmla="*/ 956370 w 956635"/>
                <a:gd name="connsiteY5" fmla="*/ 793644 h 956582"/>
                <a:gd name="connsiteX6" fmla="*/ 793751 w 956635"/>
                <a:gd name="connsiteY6" fmla="*/ 956263 h 956582"/>
                <a:gd name="connsiteX7" fmla="*/ 783866 w 956635"/>
                <a:gd name="connsiteY7" fmla="*/ 956582 h 956582"/>
                <a:gd name="connsiteX8" fmla="*/ 172716 w 956635"/>
                <a:gd name="connsiteY8" fmla="*/ 956582 h 956582"/>
                <a:gd name="connsiteX9" fmla="*/ 266 w 956635"/>
                <a:gd name="connsiteY9" fmla="*/ 793644 h 956582"/>
                <a:gd name="connsiteX10" fmla="*/ 0 w 956635"/>
                <a:gd name="connsiteY10" fmla="*/ 783866 h 956582"/>
                <a:gd name="connsiteX11" fmla="*/ 0 w 956635"/>
                <a:gd name="connsiteY11" fmla="*/ 172716 h 956582"/>
                <a:gd name="connsiteX12" fmla="*/ 162938 w 956635"/>
                <a:gd name="connsiteY12" fmla="*/ 266 h 956582"/>
                <a:gd name="connsiteX13" fmla="*/ 172716 w 956635"/>
                <a:gd name="connsiteY13" fmla="*/ 0 h 956582"/>
                <a:gd name="connsiteX14" fmla="*/ 783866 w 956635"/>
                <a:gd name="connsiteY14" fmla="*/ 0 h 956582"/>
                <a:gd name="connsiteX15" fmla="*/ 850295 w 956635"/>
                <a:gd name="connsiteY15" fmla="*/ 265717 h 956582"/>
                <a:gd name="connsiteX16" fmla="*/ 106340 w 956635"/>
                <a:gd name="connsiteY16" fmla="*/ 265717 h 956582"/>
                <a:gd name="connsiteX17" fmla="*/ 106287 w 956635"/>
                <a:gd name="connsiteY17" fmla="*/ 783866 h 956582"/>
                <a:gd name="connsiteX18" fmla="*/ 165914 w 956635"/>
                <a:gd name="connsiteY18" fmla="*/ 849976 h 956582"/>
                <a:gd name="connsiteX19" fmla="*/ 172716 w 956635"/>
                <a:gd name="connsiteY19" fmla="*/ 850295 h 956582"/>
                <a:gd name="connsiteX20" fmla="*/ 783919 w 956635"/>
                <a:gd name="connsiteY20" fmla="*/ 850295 h 956582"/>
                <a:gd name="connsiteX21" fmla="*/ 790722 w 956635"/>
                <a:gd name="connsiteY21" fmla="*/ 849976 h 956582"/>
                <a:gd name="connsiteX22" fmla="*/ 850030 w 956635"/>
                <a:gd name="connsiteY22" fmla="*/ 790668 h 956582"/>
                <a:gd name="connsiteX23" fmla="*/ 850295 w 956635"/>
                <a:gd name="connsiteY23" fmla="*/ 783866 h 956582"/>
                <a:gd name="connsiteX24" fmla="*/ 850295 w 956635"/>
                <a:gd name="connsiteY24" fmla="*/ 265717 h 956582"/>
                <a:gd name="connsiteX25" fmla="*/ 385290 w 956635"/>
                <a:gd name="connsiteY25" fmla="*/ 345432 h 956582"/>
                <a:gd name="connsiteX26" fmla="*/ 424776 w 956635"/>
                <a:gd name="connsiteY26" fmla="*/ 379869 h 956582"/>
                <a:gd name="connsiteX27" fmla="*/ 425148 w 956635"/>
                <a:gd name="connsiteY27" fmla="*/ 385290 h 956582"/>
                <a:gd name="connsiteX28" fmla="*/ 425148 w 956635"/>
                <a:gd name="connsiteY28" fmla="*/ 757294 h 956582"/>
                <a:gd name="connsiteX29" fmla="*/ 390711 w 956635"/>
                <a:gd name="connsiteY29" fmla="*/ 796780 h 956582"/>
                <a:gd name="connsiteX30" fmla="*/ 385290 w 956635"/>
                <a:gd name="connsiteY30" fmla="*/ 797152 h 956582"/>
                <a:gd name="connsiteX31" fmla="*/ 199288 w 956635"/>
                <a:gd name="connsiteY31" fmla="*/ 797152 h 956582"/>
                <a:gd name="connsiteX32" fmla="*/ 159802 w 956635"/>
                <a:gd name="connsiteY32" fmla="*/ 762715 h 956582"/>
                <a:gd name="connsiteX33" fmla="*/ 159430 w 956635"/>
                <a:gd name="connsiteY33" fmla="*/ 757294 h 956582"/>
                <a:gd name="connsiteX34" fmla="*/ 159430 w 956635"/>
                <a:gd name="connsiteY34" fmla="*/ 385290 h 956582"/>
                <a:gd name="connsiteX35" fmla="*/ 193867 w 956635"/>
                <a:gd name="connsiteY35" fmla="*/ 345804 h 956582"/>
                <a:gd name="connsiteX36" fmla="*/ 199288 w 956635"/>
                <a:gd name="connsiteY36" fmla="*/ 345432 h 956582"/>
                <a:gd name="connsiteX37" fmla="*/ 385290 w 956635"/>
                <a:gd name="connsiteY37" fmla="*/ 345432 h 956582"/>
                <a:gd name="connsiteX38" fmla="*/ 345432 w 956635"/>
                <a:gd name="connsiteY38" fmla="*/ 425148 h 956582"/>
                <a:gd name="connsiteX39" fmla="*/ 239146 w 956635"/>
                <a:gd name="connsiteY39" fmla="*/ 425148 h 956582"/>
                <a:gd name="connsiteX40" fmla="*/ 239146 w 956635"/>
                <a:gd name="connsiteY40" fmla="*/ 717437 h 956582"/>
                <a:gd name="connsiteX41" fmla="*/ 345432 w 956635"/>
                <a:gd name="connsiteY41" fmla="*/ 717437 h 956582"/>
                <a:gd name="connsiteX42" fmla="*/ 345432 w 956635"/>
                <a:gd name="connsiteY42" fmla="*/ 425148 h 956582"/>
                <a:gd name="connsiteX43" fmla="*/ 704151 w 956635"/>
                <a:gd name="connsiteY43" fmla="*/ 505022 h 956582"/>
                <a:gd name="connsiteX44" fmla="*/ 743998 w 956635"/>
                <a:gd name="connsiteY44" fmla="*/ 544891 h 956582"/>
                <a:gd name="connsiteX45" fmla="*/ 709571 w 956635"/>
                <a:gd name="connsiteY45" fmla="*/ 584366 h 956582"/>
                <a:gd name="connsiteX46" fmla="*/ 704151 w 956635"/>
                <a:gd name="connsiteY46" fmla="*/ 584738 h 956582"/>
                <a:gd name="connsiteX47" fmla="*/ 518361 w 956635"/>
                <a:gd name="connsiteY47" fmla="*/ 584738 h 956582"/>
                <a:gd name="connsiteX48" fmla="*/ 478568 w 956635"/>
                <a:gd name="connsiteY48" fmla="*/ 544816 h 956582"/>
                <a:gd name="connsiteX49" fmla="*/ 512994 w 956635"/>
                <a:gd name="connsiteY49" fmla="*/ 505394 h 956582"/>
                <a:gd name="connsiteX50" fmla="*/ 518361 w 956635"/>
                <a:gd name="connsiteY50" fmla="*/ 505022 h 956582"/>
                <a:gd name="connsiteX51" fmla="*/ 704151 w 956635"/>
                <a:gd name="connsiteY51" fmla="*/ 505022 h 956582"/>
                <a:gd name="connsiteX52" fmla="*/ 757294 w 956635"/>
                <a:gd name="connsiteY52" fmla="*/ 345432 h 956582"/>
                <a:gd name="connsiteX53" fmla="*/ 797141 w 956635"/>
                <a:gd name="connsiteY53" fmla="*/ 385301 h 956582"/>
                <a:gd name="connsiteX54" fmla="*/ 762715 w 956635"/>
                <a:gd name="connsiteY54" fmla="*/ 424776 h 956582"/>
                <a:gd name="connsiteX55" fmla="*/ 757294 w 956635"/>
                <a:gd name="connsiteY55" fmla="*/ 425148 h 956582"/>
                <a:gd name="connsiteX56" fmla="*/ 518361 w 956635"/>
                <a:gd name="connsiteY56" fmla="*/ 425148 h 956582"/>
                <a:gd name="connsiteX57" fmla="*/ 478568 w 956635"/>
                <a:gd name="connsiteY57" fmla="*/ 385226 h 956582"/>
                <a:gd name="connsiteX58" fmla="*/ 512994 w 956635"/>
                <a:gd name="connsiteY58" fmla="*/ 345804 h 956582"/>
                <a:gd name="connsiteX59" fmla="*/ 518361 w 956635"/>
                <a:gd name="connsiteY59" fmla="*/ 345432 h 956582"/>
                <a:gd name="connsiteX60" fmla="*/ 757294 w 956635"/>
                <a:gd name="connsiteY60" fmla="*/ 345432 h 9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956635" h="956582">
                  <a:moveTo>
                    <a:pt x="783866" y="0"/>
                  </a:moveTo>
                  <a:lnTo>
                    <a:pt x="793644" y="266"/>
                  </a:lnTo>
                  <a:cubicBezTo>
                    <a:pt x="881347" y="5205"/>
                    <a:pt x="951374" y="75185"/>
                    <a:pt x="956370" y="162885"/>
                  </a:cubicBezTo>
                  <a:lnTo>
                    <a:pt x="956635" y="172716"/>
                  </a:lnTo>
                  <a:lnTo>
                    <a:pt x="956635" y="783866"/>
                  </a:lnTo>
                  <a:lnTo>
                    <a:pt x="956370" y="793644"/>
                  </a:lnTo>
                  <a:cubicBezTo>
                    <a:pt x="951380" y="881305"/>
                    <a:pt x="881411" y="951273"/>
                    <a:pt x="793751" y="956263"/>
                  </a:cubicBezTo>
                  <a:lnTo>
                    <a:pt x="783866" y="956582"/>
                  </a:lnTo>
                  <a:lnTo>
                    <a:pt x="172716" y="956582"/>
                  </a:lnTo>
                  <a:cubicBezTo>
                    <a:pt x="81122" y="956588"/>
                    <a:pt x="5451" y="885094"/>
                    <a:pt x="266" y="793644"/>
                  </a:cubicBezTo>
                  <a:lnTo>
                    <a:pt x="0" y="783866"/>
                  </a:lnTo>
                  <a:lnTo>
                    <a:pt x="0" y="172716"/>
                  </a:lnTo>
                  <a:cubicBezTo>
                    <a:pt x="-6" y="81122"/>
                    <a:pt x="71491" y="5451"/>
                    <a:pt x="162938" y="266"/>
                  </a:cubicBezTo>
                  <a:lnTo>
                    <a:pt x="172716" y="0"/>
                  </a:lnTo>
                  <a:lnTo>
                    <a:pt x="783866" y="0"/>
                  </a:lnTo>
                  <a:close/>
                  <a:moveTo>
                    <a:pt x="850295" y="265717"/>
                  </a:moveTo>
                  <a:lnTo>
                    <a:pt x="106340" y="265717"/>
                  </a:lnTo>
                  <a:lnTo>
                    <a:pt x="106287" y="783866"/>
                  </a:lnTo>
                  <a:cubicBezTo>
                    <a:pt x="106287" y="818250"/>
                    <a:pt x="132434" y="846575"/>
                    <a:pt x="165914" y="849976"/>
                  </a:cubicBezTo>
                  <a:lnTo>
                    <a:pt x="172716" y="850295"/>
                  </a:lnTo>
                  <a:lnTo>
                    <a:pt x="783919" y="850295"/>
                  </a:lnTo>
                  <a:lnTo>
                    <a:pt x="790722" y="849976"/>
                  </a:lnTo>
                  <a:cubicBezTo>
                    <a:pt x="822050" y="846767"/>
                    <a:pt x="846820" y="821997"/>
                    <a:pt x="850030" y="790668"/>
                  </a:cubicBezTo>
                  <a:lnTo>
                    <a:pt x="850295" y="783866"/>
                  </a:lnTo>
                  <a:lnTo>
                    <a:pt x="850295" y="265717"/>
                  </a:lnTo>
                  <a:close/>
                  <a:moveTo>
                    <a:pt x="385290" y="345432"/>
                  </a:moveTo>
                  <a:cubicBezTo>
                    <a:pt x="405208" y="345434"/>
                    <a:pt x="422065" y="360137"/>
                    <a:pt x="424776" y="379869"/>
                  </a:cubicBezTo>
                  <a:lnTo>
                    <a:pt x="425148" y="385290"/>
                  </a:lnTo>
                  <a:lnTo>
                    <a:pt x="425148" y="757294"/>
                  </a:lnTo>
                  <a:cubicBezTo>
                    <a:pt x="425148" y="777212"/>
                    <a:pt x="410443" y="794070"/>
                    <a:pt x="390711" y="796780"/>
                  </a:cubicBezTo>
                  <a:lnTo>
                    <a:pt x="385290" y="797152"/>
                  </a:lnTo>
                  <a:lnTo>
                    <a:pt x="199288" y="797152"/>
                  </a:lnTo>
                  <a:cubicBezTo>
                    <a:pt x="179370" y="797152"/>
                    <a:pt x="162511" y="782447"/>
                    <a:pt x="159802" y="762715"/>
                  </a:cubicBezTo>
                  <a:lnTo>
                    <a:pt x="159430" y="757294"/>
                  </a:lnTo>
                  <a:lnTo>
                    <a:pt x="159430" y="385290"/>
                  </a:lnTo>
                  <a:cubicBezTo>
                    <a:pt x="159431" y="365372"/>
                    <a:pt x="174135" y="348513"/>
                    <a:pt x="193867" y="345804"/>
                  </a:cubicBezTo>
                  <a:lnTo>
                    <a:pt x="199288" y="345432"/>
                  </a:lnTo>
                  <a:lnTo>
                    <a:pt x="385290" y="345432"/>
                  </a:lnTo>
                  <a:close/>
                  <a:moveTo>
                    <a:pt x="345432" y="425148"/>
                  </a:moveTo>
                  <a:lnTo>
                    <a:pt x="239146" y="425148"/>
                  </a:lnTo>
                  <a:lnTo>
                    <a:pt x="239146" y="717437"/>
                  </a:lnTo>
                  <a:lnTo>
                    <a:pt x="345432" y="717437"/>
                  </a:lnTo>
                  <a:lnTo>
                    <a:pt x="345432" y="425148"/>
                  </a:lnTo>
                  <a:close/>
                  <a:moveTo>
                    <a:pt x="704151" y="505022"/>
                  </a:moveTo>
                  <a:cubicBezTo>
                    <a:pt x="726163" y="505028"/>
                    <a:pt x="744003" y="522878"/>
                    <a:pt x="743998" y="544891"/>
                  </a:cubicBezTo>
                  <a:cubicBezTo>
                    <a:pt x="743993" y="564803"/>
                    <a:pt x="729293" y="581650"/>
                    <a:pt x="709571" y="584366"/>
                  </a:cubicBezTo>
                  <a:lnTo>
                    <a:pt x="704151" y="584738"/>
                  </a:lnTo>
                  <a:lnTo>
                    <a:pt x="518361" y="584738"/>
                  </a:lnTo>
                  <a:cubicBezTo>
                    <a:pt x="496349" y="584700"/>
                    <a:pt x="478530" y="566828"/>
                    <a:pt x="478568" y="544816"/>
                  </a:cubicBezTo>
                  <a:cubicBezTo>
                    <a:pt x="478599" y="524925"/>
                    <a:pt x="493288" y="508105"/>
                    <a:pt x="512994" y="505394"/>
                  </a:cubicBezTo>
                  <a:lnTo>
                    <a:pt x="518361" y="505022"/>
                  </a:lnTo>
                  <a:lnTo>
                    <a:pt x="704151" y="505022"/>
                  </a:lnTo>
                  <a:close/>
                  <a:moveTo>
                    <a:pt x="757294" y="345432"/>
                  </a:moveTo>
                  <a:cubicBezTo>
                    <a:pt x="779306" y="345439"/>
                    <a:pt x="797147" y="363290"/>
                    <a:pt x="797141" y="385301"/>
                  </a:cubicBezTo>
                  <a:cubicBezTo>
                    <a:pt x="797136" y="405214"/>
                    <a:pt x="782437" y="422060"/>
                    <a:pt x="762715" y="424776"/>
                  </a:cubicBezTo>
                  <a:lnTo>
                    <a:pt x="757294" y="425148"/>
                  </a:lnTo>
                  <a:lnTo>
                    <a:pt x="518361" y="425148"/>
                  </a:lnTo>
                  <a:cubicBezTo>
                    <a:pt x="496349" y="425110"/>
                    <a:pt x="478530" y="407238"/>
                    <a:pt x="478568" y="385226"/>
                  </a:cubicBezTo>
                  <a:cubicBezTo>
                    <a:pt x="478599" y="365336"/>
                    <a:pt x="493288" y="348515"/>
                    <a:pt x="512994" y="345804"/>
                  </a:cubicBezTo>
                  <a:lnTo>
                    <a:pt x="518361" y="345432"/>
                  </a:lnTo>
                  <a:lnTo>
                    <a:pt x="757294" y="345432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670D50-5FE5-FB92-EF9E-C7542857CEE6}"/>
              </a:ext>
            </a:extLst>
          </p:cNvPr>
          <p:cNvGrpSpPr/>
          <p:nvPr/>
        </p:nvGrpSpPr>
        <p:grpSpPr>
          <a:xfrm>
            <a:off x="4355305" y="2306772"/>
            <a:ext cx="3481389" cy="1667296"/>
            <a:chOff x="4355305" y="2306772"/>
            <a:chExt cx="3481389" cy="166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0DB712-7DDA-B5AE-3755-BB9B9D6ECB21}"/>
                </a:ext>
              </a:extLst>
            </p:cNvPr>
            <p:cNvSpPr txBox="1"/>
            <p:nvPr/>
          </p:nvSpPr>
          <p:spPr>
            <a:xfrm>
              <a:off x="4355305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 </a:t>
              </a:r>
              <a:r>
                <a:rPr lang="en-US">
                  <a:latin typeface="Open Sans SemiBold"/>
                  <a:ea typeface="Open Sans SemiBold"/>
                  <a:cs typeface="Open Sans SemiBold"/>
                </a:rPr>
                <a:t>APIs</a:t>
              </a: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" name="Graphic 229">
              <a:extLst>
                <a:ext uri="{FF2B5EF4-FFF2-40B4-BE49-F238E27FC236}">
                  <a16:creationId xmlns:a16="http://schemas.microsoft.com/office/drawing/2014/main" id="{E2E20BFD-B235-A352-949F-C128F9C9B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009" y="2664770"/>
              <a:ext cx="553981" cy="548640"/>
            </a:xfrm>
            <a:custGeom>
              <a:avLst/>
              <a:gdLst>
                <a:gd name="connsiteX0" fmla="*/ 0 w 377466"/>
                <a:gd name="connsiteY0" fmla="*/ 28575 h 373827"/>
                <a:gd name="connsiteX1" fmla="*/ 28575 w 377466"/>
                <a:gd name="connsiteY1" fmla="*/ 0 h 373827"/>
                <a:gd name="connsiteX2" fmla="*/ 314325 w 377466"/>
                <a:gd name="connsiteY2" fmla="*/ 0 h 373827"/>
                <a:gd name="connsiteX3" fmla="*/ 342900 w 377466"/>
                <a:gd name="connsiteY3" fmla="*/ 28575 h 373827"/>
                <a:gd name="connsiteX4" fmla="*/ 342900 w 377466"/>
                <a:gd name="connsiteY4" fmla="*/ 57150 h 373827"/>
                <a:gd name="connsiteX5" fmla="*/ 314325 w 377466"/>
                <a:gd name="connsiteY5" fmla="*/ 85725 h 373827"/>
                <a:gd name="connsiteX6" fmla="*/ 28575 w 377466"/>
                <a:gd name="connsiteY6" fmla="*/ 85725 h 373827"/>
                <a:gd name="connsiteX7" fmla="*/ 0 w 377466"/>
                <a:gd name="connsiteY7" fmla="*/ 57150 h 373827"/>
                <a:gd name="connsiteX8" fmla="*/ 0 w 377466"/>
                <a:gd name="connsiteY8" fmla="*/ 28575 h 373827"/>
                <a:gd name="connsiteX9" fmla="*/ 19050 w 377466"/>
                <a:gd name="connsiteY9" fmla="*/ 114300 h 373827"/>
                <a:gd name="connsiteX10" fmla="*/ 323850 w 377466"/>
                <a:gd name="connsiteY10" fmla="*/ 114300 h 373827"/>
                <a:gd name="connsiteX11" fmla="*/ 323850 w 377466"/>
                <a:gd name="connsiteY11" fmla="*/ 161891 h 373827"/>
                <a:gd name="connsiteX12" fmla="*/ 276225 w 377466"/>
                <a:gd name="connsiteY12" fmla="*/ 152400 h 373827"/>
                <a:gd name="connsiteX13" fmla="*/ 219071 w 377466"/>
                <a:gd name="connsiteY13" fmla="*/ 166350 h 373827"/>
                <a:gd name="connsiteX14" fmla="*/ 204788 w 377466"/>
                <a:gd name="connsiteY14" fmla="*/ 152400 h 373827"/>
                <a:gd name="connsiteX15" fmla="*/ 138113 w 377466"/>
                <a:gd name="connsiteY15" fmla="*/ 152400 h 373827"/>
                <a:gd name="connsiteX16" fmla="*/ 123825 w 377466"/>
                <a:gd name="connsiteY16" fmla="*/ 166688 h 373827"/>
                <a:gd name="connsiteX17" fmla="*/ 138113 w 377466"/>
                <a:gd name="connsiteY17" fmla="*/ 180975 h 373827"/>
                <a:gd name="connsiteX18" fmla="*/ 197099 w 377466"/>
                <a:gd name="connsiteY18" fmla="*/ 180975 h 373827"/>
                <a:gd name="connsiteX19" fmla="*/ 152400 w 377466"/>
                <a:gd name="connsiteY19" fmla="*/ 276225 h 373827"/>
                <a:gd name="connsiteX20" fmla="*/ 171865 w 377466"/>
                <a:gd name="connsiteY20" fmla="*/ 342900 h 373827"/>
                <a:gd name="connsiteX21" fmla="*/ 90488 w 377466"/>
                <a:gd name="connsiteY21" fmla="*/ 342900 h 373827"/>
                <a:gd name="connsiteX22" fmla="*/ 19050 w 377466"/>
                <a:gd name="connsiteY22" fmla="*/ 271463 h 373827"/>
                <a:gd name="connsiteX23" fmla="*/ 19050 w 377466"/>
                <a:gd name="connsiteY23" fmla="*/ 114300 h 373827"/>
                <a:gd name="connsiteX24" fmla="*/ 214831 w 377466"/>
                <a:gd name="connsiteY24" fmla="*/ 209091 h 373827"/>
                <a:gd name="connsiteX25" fmla="*/ 187376 w 377466"/>
                <a:gd name="connsiteY25" fmla="*/ 256643 h 373827"/>
                <a:gd name="connsiteX26" fmla="*/ 176247 w 377466"/>
                <a:gd name="connsiteY26" fmla="*/ 259396 h 373827"/>
                <a:gd name="connsiteX27" fmla="*/ 174948 w 377466"/>
                <a:gd name="connsiteY27" fmla="*/ 276231 h 373827"/>
                <a:gd name="connsiteX28" fmla="*/ 176369 w 377466"/>
                <a:gd name="connsiteY28" fmla="*/ 293822 h 373827"/>
                <a:gd name="connsiteX29" fmla="*/ 186644 w 377466"/>
                <a:gd name="connsiteY29" fmla="*/ 296296 h 373827"/>
                <a:gd name="connsiteX30" fmla="*/ 214267 w 377466"/>
                <a:gd name="connsiteY30" fmla="*/ 344121 h 373827"/>
                <a:gd name="connsiteX31" fmla="*/ 210718 w 377466"/>
                <a:gd name="connsiteY31" fmla="*/ 356147 h 373827"/>
                <a:gd name="connsiteX32" fmla="*/ 238992 w 377466"/>
                <a:gd name="connsiteY32" fmla="*/ 373702 h 373827"/>
                <a:gd name="connsiteX33" fmla="*/ 248389 w 377466"/>
                <a:gd name="connsiteY33" fmla="*/ 363821 h 373827"/>
                <a:gd name="connsiteX34" fmla="*/ 303617 w 377466"/>
                <a:gd name="connsiteY34" fmla="*/ 363830 h 373827"/>
                <a:gd name="connsiteX35" fmla="*/ 313117 w 377466"/>
                <a:gd name="connsiteY35" fmla="*/ 373828 h 373827"/>
                <a:gd name="connsiteX36" fmla="*/ 341365 w 377466"/>
                <a:gd name="connsiteY36" fmla="*/ 356437 h 373827"/>
                <a:gd name="connsiteX37" fmla="*/ 337593 w 377466"/>
                <a:gd name="connsiteY37" fmla="*/ 343371 h 373827"/>
                <a:gd name="connsiteX38" fmla="*/ 365048 w 377466"/>
                <a:gd name="connsiteY38" fmla="*/ 295818 h 373827"/>
                <a:gd name="connsiteX39" fmla="*/ 376167 w 377466"/>
                <a:gd name="connsiteY39" fmla="*/ 293065 h 373827"/>
                <a:gd name="connsiteX40" fmla="*/ 377466 w 377466"/>
                <a:gd name="connsiteY40" fmla="*/ 276231 h 373827"/>
                <a:gd name="connsiteX41" fmla="*/ 376045 w 377466"/>
                <a:gd name="connsiteY41" fmla="*/ 258636 h 373827"/>
                <a:gd name="connsiteX42" fmla="*/ 365777 w 377466"/>
                <a:gd name="connsiteY42" fmla="*/ 256163 h 373827"/>
                <a:gd name="connsiteX43" fmla="*/ 338157 w 377466"/>
                <a:gd name="connsiteY43" fmla="*/ 208338 h 373827"/>
                <a:gd name="connsiteX44" fmla="*/ 341702 w 377466"/>
                <a:gd name="connsiteY44" fmla="*/ 196322 h 373827"/>
                <a:gd name="connsiteX45" fmla="*/ 313428 w 377466"/>
                <a:gd name="connsiteY45" fmla="*/ 178761 h 373827"/>
                <a:gd name="connsiteX46" fmla="*/ 304034 w 377466"/>
                <a:gd name="connsiteY46" fmla="*/ 188639 h 373827"/>
                <a:gd name="connsiteX47" fmla="*/ 248806 w 377466"/>
                <a:gd name="connsiteY47" fmla="*/ 188629 h 373827"/>
                <a:gd name="connsiteX48" fmla="*/ 239304 w 377466"/>
                <a:gd name="connsiteY48" fmla="*/ 178632 h 373827"/>
                <a:gd name="connsiteX49" fmla="*/ 211057 w 377466"/>
                <a:gd name="connsiteY49" fmla="*/ 196019 h 373827"/>
                <a:gd name="connsiteX50" fmla="*/ 214831 w 377466"/>
                <a:gd name="connsiteY50" fmla="*/ 209091 h 373827"/>
                <a:gd name="connsiteX51" fmla="*/ 276208 w 377466"/>
                <a:gd name="connsiteY51" fmla="*/ 304806 h 373827"/>
                <a:gd name="connsiteX52" fmla="*/ 248591 w 377466"/>
                <a:gd name="connsiteY52" fmla="*/ 276231 h 373827"/>
                <a:gd name="connsiteX53" fmla="*/ 276208 w 377466"/>
                <a:gd name="connsiteY53" fmla="*/ 247656 h 373827"/>
                <a:gd name="connsiteX54" fmla="*/ 303823 w 377466"/>
                <a:gd name="connsiteY54" fmla="*/ 276231 h 373827"/>
                <a:gd name="connsiteX55" fmla="*/ 276208 w 377466"/>
                <a:gd name="connsiteY55" fmla="*/ 304806 h 37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7466" h="373827">
                  <a:moveTo>
                    <a:pt x="0" y="28575"/>
                  </a:moveTo>
                  <a:cubicBezTo>
                    <a:pt x="0" y="12793"/>
                    <a:pt x="12793" y="0"/>
                    <a:pt x="28575" y="0"/>
                  </a:cubicBezTo>
                  <a:lnTo>
                    <a:pt x="314325" y="0"/>
                  </a:lnTo>
                  <a:cubicBezTo>
                    <a:pt x="330106" y="0"/>
                    <a:pt x="342900" y="12793"/>
                    <a:pt x="342900" y="28575"/>
                  </a:cubicBezTo>
                  <a:lnTo>
                    <a:pt x="342900" y="57150"/>
                  </a:lnTo>
                  <a:cubicBezTo>
                    <a:pt x="342900" y="72932"/>
                    <a:pt x="330106" y="85725"/>
                    <a:pt x="314325" y="85725"/>
                  </a:cubicBezTo>
                  <a:lnTo>
                    <a:pt x="28575" y="85725"/>
                  </a:lnTo>
                  <a:cubicBezTo>
                    <a:pt x="12793" y="85725"/>
                    <a:pt x="0" y="72932"/>
                    <a:pt x="0" y="57150"/>
                  </a:cubicBezTo>
                  <a:lnTo>
                    <a:pt x="0" y="28575"/>
                  </a:lnTo>
                  <a:close/>
                  <a:moveTo>
                    <a:pt x="19050" y="114300"/>
                  </a:moveTo>
                  <a:lnTo>
                    <a:pt x="323850" y="114300"/>
                  </a:lnTo>
                  <a:lnTo>
                    <a:pt x="323850" y="161891"/>
                  </a:lnTo>
                  <a:cubicBezTo>
                    <a:pt x="309189" y="155776"/>
                    <a:pt x="293101" y="152400"/>
                    <a:pt x="276225" y="152400"/>
                  </a:cubicBezTo>
                  <a:cubicBezTo>
                    <a:pt x="255609" y="152400"/>
                    <a:pt x="236170" y="157439"/>
                    <a:pt x="219071" y="166350"/>
                  </a:cubicBezTo>
                  <a:cubicBezTo>
                    <a:pt x="218892" y="158616"/>
                    <a:pt x="212566" y="152400"/>
                    <a:pt x="204788" y="152400"/>
                  </a:cubicBezTo>
                  <a:lnTo>
                    <a:pt x="138113" y="152400"/>
                  </a:lnTo>
                  <a:cubicBezTo>
                    <a:pt x="130222" y="152400"/>
                    <a:pt x="123825" y="158797"/>
                    <a:pt x="123825" y="166688"/>
                  </a:cubicBezTo>
                  <a:cubicBezTo>
                    <a:pt x="123825" y="174578"/>
                    <a:pt x="130222" y="180975"/>
                    <a:pt x="138113" y="180975"/>
                  </a:cubicBezTo>
                  <a:lnTo>
                    <a:pt x="197099" y="180975"/>
                  </a:lnTo>
                  <a:cubicBezTo>
                    <a:pt x="169787" y="203688"/>
                    <a:pt x="152400" y="237927"/>
                    <a:pt x="152400" y="276225"/>
                  </a:cubicBezTo>
                  <a:cubicBezTo>
                    <a:pt x="152400" y="300773"/>
                    <a:pt x="159544" y="323654"/>
                    <a:pt x="171865" y="342900"/>
                  </a:cubicBezTo>
                  <a:lnTo>
                    <a:pt x="90488" y="342900"/>
                  </a:lnTo>
                  <a:cubicBezTo>
                    <a:pt x="51034" y="342900"/>
                    <a:pt x="19050" y="310917"/>
                    <a:pt x="19050" y="271463"/>
                  </a:cubicBezTo>
                  <a:lnTo>
                    <a:pt x="19050" y="114300"/>
                  </a:lnTo>
                  <a:close/>
                  <a:moveTo>
                    <a:pt x="214831" y="209091"/>
                  </a:moveTo>
                  <a:cubicBezTo>
                    <a:pt x="220828" y="229859"/>
                    <a:pt x="208361" y="251450"/>
                    <a:pt x="187376" y="256643"/>
                  </a:cubicBezTo>
                  <a:lnTo>
                    <a:pt x="176247" y="259396"/>
                  </a:lnTo>
                  <a:cubicBezTo>
                    <a:pt x="175391" y="264877"/>
                    <a:pt x="174948" y="270500"/>
                    <a:pt x="174948" y="276231"/>
                  </a:cubicBezTo>
                  <a:cubicBezTo>
                    <a:pt x="174948" y="282226"/>
                    <a:pt x="175433" y="288103"/>
                    <a:pt x="176369" y="293822"/>
                  </a:cubicBezTo>
                  <a:lnTo>
                    <a:pt x="186644" y="296296"/>
                  </a:lnTo>
                  <a:cubicBezTo>
                    <a:pt x="207839" y="301401"/>
                    <a:pt x="220437" y="323214"/>
                    <a:pt x="214267" y="344121"/>
                  </a:cubicBezTo>
                  <a:lnTo>
                    <a:pt x="210718" y="356147"/>
                  </a:lnTo>
                  <a:cubicBezTo>
                    <a:pt x="219085" y="363493"/>
                    <a:pt x="228617" y="369460"/>
                    <a:pt x="238992" y="373702"/>
                  </a:cubicBezTo>
                  <a:lnTo>
                    <a:pt x="248389" y="363821"/>
                  </a:lnTo>
                  <a:cubicBezTo>
                    <a:pt x="263410" y="348024"/>
                    <a:pt x="288600" y="348028"/>
                    <a:pt x="303617" y="363830"/>
                  </a:cubicBezTo>
                  <a:lnTo>
                    <a:pt x="313117" y="373828"/>
                  </a:lnTo>
                  <a:cubicBezTo>
                    <a:pt x="323471" y="369631"/>
                    <a:pt x="332996" y="363722"/>
                    <a:pt x="341365" y="356437"/>
                  </a:cubicBezTo>
                  <a:lnTo>
                    <a:pt x="337593" y="343371"/>
                  </a:lnTo>
                  <a:cubicBezTo>
                    <a:pt x="331596" y="322600"/>
                    <a:pt x="344062" y="301009"/>
                    <a:pt x="365048" y="295818"/>
                  </a:cubicBezTo>
                  <a:lnTo>
                    <a:pt x="376167" y="293065"/>
                  </a:lnTo>
                  <a:cubicBezTo>
                    <a:pt x="377022" y="287585"/>
                    <a:pt x="377466" y="281961"/>
                    <a:pt x="377466" y="276231"/>
                  </a:cubicBezTo>
                  <a:cubicBezTo>
                    <a:pt x="377466" y="270236"/>
                    <a:pt x="376980" y="264357"/>
                    <a:pt x="376045" y="258636"/>
                  </a:cubicBezTo>
                  <a:lnTo>
                    <a:pt x="365777" y="256163"/>
                  </a:lnTo>
                  <a:cubicBezTo>
                    <a:pt x="344584" y="251060"/>
                    <a:pt x="331986" y="229248"/>
                    <a:pt x="338157" y="208338"/>
                  </a:cubicBezTo>
                  <a:lnTo>
                    <a:pt x="341702" y="196322"/>
                  </a:lnTo>
                  <a:cubicBezTo>
                    <a:pt x="333337" y="188972"/>
                    <a:pt x="323802" y="183006"/>
                    <a:pt x="313428" y="178761"/>
                  </a:cubicBezTo>
                  <a:lnTo>
                    <a:pt x="304034" y="188639"/>
                  </a:lnTo>
                  <a:cubicBezTo>
                    <a:pt x="289013" y="204437"/>
                    <a:pt x="263823" y="204431"/>
                    <a:pt x="248806" y="188629"/>
                  </a:cubicBezTo>
                  <a:lnTo>
                    <a:pt x="239304" y="178632"/>
                  </a:lnTo>
                  <a:cubicBezTo>
                    <a:pt x="228951" y="182827"/>
                    <a:pt x="219426" y="188734"/>
                    <a:pt x="211057" y="196019"/>
                  </a:cubicBezTo>
                  <a:lnTo>
                    <a:pt x="214831" y="209091"/>
                  </a:lnTo>
                  <a:close/>
                  <a:moveTo>
                    <a:pt x="276208" y="304806"/>
                  </a:moveTo>
                  <a:cubicBezTo>
                    <a:pt x="260955" y="304806"/>
                    <a:pt x="248591" y="292012"/>
                    <a:pt x="248591" y="276231"/>
                  </a:cubicBezTo>
                  <a:cubicBezTo>
                    <a:pt x="248591" y="260450"/>
                    <a:pt x="260955" y="247656"/>
                    <a:pt x="276208" y="247656"/>
                  </a:cubicBezTo>
                  <a:cubicBezTo>
                    <a:pt x="291459" y="247656"/>
                    <a:pt x="303823" y="260450"/>
                    <a:pt x="303823" y="276231"/>
                  </a:cubicBezTo>
                  <a:cubicBezTo>
                    <a:pt x="303823" y="292012"/>
                    <a:pt x="291459" y="304806"/>
                    <a:pt x="276208" y="304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D1917-3676-B944-9D66-7A0FA1B1B057}"/>
              </a:ext>
            </a:extLst>
          </p:cNvPr>
          <p:cNvGrpSpPr/>
          <p:nvPr/>
        </p:nvGrpSpPr>
        <p:grpSpPr>
          <a:xfrm>
            <a:off x="8126412" y="2306772"/>
            <a:ext cx="3481389" cy="1667296"/>
            <a:chOff x="8126412" y="2306772"/>
            <a:chExt cx="3481389" cy="16672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6D896F-43D0-A0C4-B504-8BF9C123691D}"/>
                </a:ext>
              </a:extLst>
            </p:cNvPr>
            <p:cNvSpPr txBox="1"/>
            <p:nvPr/>
          </p:nvSpPr>
          <p:spPr>
            <a:xfrm>
              <a:off x="8126412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Data</a:t>
              </a:r>
              <a:endParaRPr lang="en-US"/>
            </a:p>
          </p:txBody>
        </p:sp>
        <p:sp>
          <p:nvSpPr>
            <p:cNvPr id="17" name="Graphic 77">
              <a:extLst>
                <a:ext uri="{FF2B5EF4-FFF2-40B4-BE49-F238E27FC236}">
                  <a16:creationId xmlns:a16="http://schemas.microsoft.com/office/drawing/2014/main" id="{EAA414EC-7123-DCB7-D29D-FD6788B73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650" y="2664770"/>
              <a:ext cx="438912" cy="548640"/>
            </a:xfrm>
            <a:custGeom>
              <a:avLst/>
              <a:gdLst>
                <a:gd name="connsiteX0" fmla="*/ 152400 w 304800"/>
                <a:gd name="connsiteY0" fmla="*/ 152400 h 381000"/>
                <a:gd name="connsiteX1" fmla="*/ 304800 w 304800"/>
                <a:gd name="connsiteY1" fmla="*/ 76200 h 381000"/>
                <a:gd name="connsiteX2" fmla="*/ 152400 w 304800"/>
                <a:gd name="connsiteY2" fmla="*/ 0 h 381000"/>
                <a:gd name="connsiteX3" fmla="*/ 0 w 304800"/>
                <a:gd name="connsiteY3" fmla="*/ 76200 h 381000"/>
                <a:gd name="connsiteX4" fmla="*/ 152400 w 304800"/>
                <a:gd name="connsiteY4" fmla="*/ 152400 h 381000"/>
                <a:gd name="connsiteX5" fmla="*/ 272943 w 304800"/>
                <a:gd name="connsiteY5" fmla="*/ 155640 h 381000"/>
                <a:gd name="connsiteX6" fmla="*/ 304800 w 304800"/>
                <a:gd name="connsiteY6" fmla="*/ 134367 h 381000"/>
                <a:gd name="connsiteX7" fmla="*/ 304800 w 304800"/>
                <a:gd name="connsiteY7" fmla="*/ 304800 h 381000"/>
                <a:gd name="connsiteX8" fmla="*/ 152400 w 304800"/>
                <a:gd name="connsiteY8" fmla="*/ 381000 h 381000"/>
                <a:gd name="connsiteX9" fmla="*/ 0 w 304800"/>
                <a:gd name="connsiteY9" fmla="*/ 304800 h 381000"/>
                <a:gd name="connsiteX10" fmla="*/ 0 w 304800"/>
                <a:gd name="connsiteY10" fmla="*/ 134367 h 381000"/>
                <a:gd name="connsiteX11" fmla="*/ 31858 w 304800"/>
                <a:gd name="connsiteY11" fmla="*/ 155640 h 381000"/>
                <a:gd name="connsiteX12" fmla="*/ 152400 w 304800"/>
                <a:gd name="connsiteY12" fmla="*/ 180975 h 381000"/>
                <a:gd name="connsiteX13" fmla="*/ 272943 w 304800"/>
                <a:gd name="connsiteY13" fmla="*/ 15564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800" h="381000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304800"/>
                  </a:lnTo>
                  <a:cubicBezTo>
                    <a:pt x="304800" y="346883"/>
                    <a:pt x="236569" y="381000"/>
                    <a:pt x="152400" y="381000"/>
                  </a:cubicBezTo>
                  <a:cubicBezTo>
                    <a:pt x="68232" y="381000"/>
                    <a:pt x="0" y="346883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CDE1CD-755D-97E9-0C09-3CB1581078A0}"/>
              </a:ext>
            </a:extLst>
          </p:cNvPr>
          <p:cNvGrpSpPr/>
          <p:nvPr/>
        </p:nvGrpSpPr>
        <p:grpSpPr>
          <a:xfrm>
            <a:off x="584199" y="4150802"/>
            <a:ext cx="3481389" cy="1667296"/>
            <a:chOff x="584199" y="4150802"/>
            <a:chExt cx="3481389" cy="166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38C70-44BB-433F-E619-2461DD32D61C}"/>
                </a:ext>
              </a:extLst>
            </p:cNvPr>
            <p:cNvSpPr txBox="1"/>
            <p:nvPr/>
          </p:nvSpPr>
          <p:spPr>
            <a:xfrm>
              <a:off x="584199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Server</a:t>
              </a:r>
              <a:endParaRPr lang="en-US"/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5C9CC25F-6A53-A18F-CD88-C83C65740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0051" y="4508800"/>
              <a:ext cx="329684" cy="549473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4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Blazor in .NET 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1D5400-810D-1F95-32AF-64D10A022337}"/>
              </a:ext>
            </a:extLst>
          </p:cNvPr>
          <p:cNvGrpSpPr/>
          <p:nvPr/>
        </p:nvGrpSpPr>
        <p:grpSpPr>
          <a:xfrm>
            <a:off x="619432" y="1981200"/>
            <a:ext cx="5403714" cy="2125718"/>
            <a:chOff x="619432" y="1876184"/>
            <a:chExt cx="5403714" cy="21257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D42653-431C-6B3F-D960-A37F40990F34}"/>
                </a:ext>
              </a:extLst>
            </p:cNvPr>
            <p:cNvSpPr txBox="1"/>
            <p:nvPr/>
          </p:nvSpPr>
          <p:spPr>
            <a:xfrm>
              <a:off x="619432" y="1876184"/>
              <a:ext cx="5403714" cy="2125718"/>
            </a:xfrm>
            <a:prstGeom prst="roundRect">
              <a:avLst>
                <a:gd name="adj" fmla="val 737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45D424-2C58-1D11-C387-028F715EBFE2}"/>
                </a:ext>
              </a:extLst>
            </p:cNvPr>
            <p:cNvGrpSpPr/>
            <p:nvPr/>
          </p:nvGrpSpPr>
          <p:grpSpPr>
            <a:xfrm>
              <a:off x="907633" y="2379552"/>
              <a:ext cx="4827312" cy="1209659"/>
              <a:chOff x="1395068" y="2619451"/>
              <a:chExt cx="4827312" cy="12096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98C8-4F9C-ADC4-4224-6FC56745390F}"/>
                  </a:ext>
                </a:extLst>
              </p:cNvPr>
              <p:cNvSpPr txBox="1"/>
              <p:nvPr/>
            </p:nvSpPr>
            <p:spPr>
              <a:xfrm>
                <a:off x="1395068" y="3429000"/>
                <a:ext cx="48273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Faster </a:t>
                </a:r>
                <a:r>
                  <a:rPr kumimoji="0" lang="en-US" sz="2000" b="0" i="0" u="none" strike="noStrike" kern="0" cap="none" spc="0" normalizeH="0" baseline="0" noProof="0" err="1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WebAssembly</a:t>
                </a: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 </a:t>
                </a:r>
              </a:p>
            </p:txBody>
          </p:sp>
          <p:sp>
            <p:nvSpPr>
              <p:cNvPr id="22" name="Graphic 13">
                <a:extLst>
                  <a:ext uri="{FF2B5EF4-FFF2-40B4-BE49-F238E27FC236}">
                    <a16:creationId xmlns:a16="http://schemas.microsoft.com/office/drawing/2014/main" id="{8D3BBB6F-8BFB-7FE0-41CF-0D2500BDEB2D}"/>
                  </a:ext>
                </a:extLst>
              </p:cNvPr>
              <p:cNvSpPr/>
              <p:nvPr/>
            </p:nvSpPr>
            <p:spPr>
              <a:xfrm>
                <a:off x="3409967" y="2619451"/>
                <a:ext cx="797515" cy="645683"/>
              </a:xfrm>
              <a:custGeom>
                <a:avLst/>
                <a:gdLst>
                  <a:gd name="connsiteX0" fmla="*/ 360545 w 605752"/>
                  <a:gd name="connsiteY0" fmla="*/ 0 h 490428"/>
                  <a:gd name="connsiteX1" fmla="*/ 605753 w 605752"/>
                  <a:gd name="connsiteY1" fmla="*/ 245220 h 490428"/>
                  <a:gd name="connsiteX2" fmla="*/ 360536 w 605752"/>
                  <a:gd name="connsiteY2" fmla="*/ 490428 h 490428"/>
                  <a:gd name="connsiteX3" fmla="*/ 221436 w 605752"/>
                  <a:gd name="connsiteY3" fmla="*/ 447155 h 490428"/>
                  <a:gd name="connsiteX4" fmla="*/ 21630 w 605752"/>
                  <a:gd name="connsiteY4" fmla="*/ 447155 h 490428"/>
                  <a:gd name="connsiteX5" fmla="*/ 0 w 605752"/>
                  <a:gd name="connsiteY5" fmla="*/ 425513 h 490428"/>
                  <a:gd name="connsiteX6" fmla="*/ 18687 w 605752"/>
                  <a:gd name="connsiteY6" fmla="*/ 404084 h 490428"/>
                  <a:gd name="connsiteX7" fmla="*/ 21630 w 605752"/>
                  <a:gd name="connsiteY7" fmla="*/ 403882 h 490428"/>
                  <a:gd name="connsiteX8" fmla="*/ 173605 w 605752"/>
                  <a:gd name="connsiteY8" fmla="*/ 403911 h 490428"/>
                  <a:gd name="connsiteX9" fmla="*/ 144122 w 605752"/>
                  <a:gd name="connsiteY9" fmla="*/ 360638 h 490428"/>
                  <a:gd name="connsiteX10" fmla="*/ 79183 w 605752"/>
                  <a:gd name="connsiteY10" fmla="*/ 360609 h 490428"/>
                  <a:gd name="connsiteX11" fmla="*/ 57553 w 605752"/>
                  <a:gd name="connsiteY11" fmla="*/ 338967 h 490428"/>
                  <a:gd name="connsiteX12" fmla="*/ 76241 w 605752"/>
                  <a:gd name="connsiteY12" fmla="*/ 317538 h 490428"/>
                  <a:gd name="connsiteX13" fmla="*/ 79183 w 605752"/>
                  <a:gd name="connsiteY13" fmla="*/ 317336 h 490428"/>
                  <a:gd name="connsiteX14" fmla="*/ 126120 w 605752"/>
                  <a:gd name="connsiteY14" fmla="*/ 317365 h 490428"/>
                  <a:gd name="connsiteX15" fmla="*/ 115331 w 605752"/>
                  <a:gd name="connsiteY15" fmla="*/ 245214 h 490428"/>
                  <a:gd name="connsiteX16" fmla="*/ 173576 w 605752"/>
                  <a:gd name="connsiteY16" fmla="*/ 86546 h 490428"/>
                  <a:gd name="connsiteX17" fmla="*/ 50421 w 605752"/>
                  <a:gd name="connsiteY17" fmla="*/ 86546 h 490428"/>
                  <a:gd name="connsiteX18" fmla="*/ 28791 w 605752"/>
                  <a:gd name="connsiteY18" fmla="*/ 64903 h 490428"/>
                  <a:gd name="connsiteX19" fmla="*/ 47478 w 605752"/>
                  <a:gd name="connsiteY19" fmla="*/ 43475 h 490428"/>
                  <a:gd name="connsiteX20" fmla="*/ 50421 w 605752"/>
                  <a:gd name="connsiteY20" fmla="*/ 43273 h 490428"/>
                  <a:gd name="connsiteX21" fmla="*/ 221407 w 605752"/>
                  <a:gd name="connsiteY21" fmla="*/ 43273 h 490428"/>
                  <a:gd name="connsiteX22" fmla="*/ 360545 w 605752"/>
                  <a:gd name="connsiteY22" fmla="*/ 0 h 490428"/>
                  <a:gd name="connsiteX23" fmla="*/ 393836 w 605752"/>
                  <a:gd name="connsiteY23" fmla="*/ 309143 h 490428"/>
                  <a:gd name="connsiteX24" fmla="*/ 360545 w 605752"/>
                  <a:gd name="connsiteY24" fmla="*/ 317278 h 490428"/>
                  <a:gd name="connsiteX25" fmla="*/ 327570 w 605752"/>
                  <a:gd name="connsiteY25" fmla="*/ 309316 h 490428"/>
                  <a:gd name="connsiteX26" fmla="*/ 295952 w 605752"/>
                  <a:gd name="connsiteY26" fmla="*/ 340934 h 490428"/>
                  <a:gd name="connsiteX27" fmla="*/ 360631 w 605752"/>
                  <a:gd name="connsiteY27" fmla="*/ 360753 h 490428"/>
                  <a:gd name="connsiteX28" fmla="*/ 425512 w 605752"/>
                  <a:gd name="connsiteY28" fmla="*/ 340819 h 490428"/>
                  <a:gd name="connsiteX29" fmla="*/ 393836 w 605752"/>
                  <a:gd name="connsiteY29" fmla="*/ 309143 h 490428"/>
                  <a:gd name="connsiteX30" fmla="*/ 245207 w 605752"/>
                  <a:gd name="connsiteY30" fmla="*/ 245301 h 490428"/>
                  <a:gd name="connsiteX31" fmla="*/ 265257 w 605752"/>
                  <a:gd name="connsiteY31" fmla="*/ 310355 h 490428"/>
                  <a:gd name="connsiteX32" fmla="*/ 296789 w 605752"/>
                  <a:gd name="connsiteY32" fmla="*/ 278881 h 490428"/>
                  <a:gd name="connsiteX33" fmla="*/ 288423 w 605752"/>
                  <a:gd name="connsiteY33" fmla="*/ 245185 h 490428"/>
                  <a:gd name="connsiteX34" fmla="*/ 296616 w 605752"/>
                  <a:gd name="connsiteY34" fmla="*/ 211865 h 490428"/>
                  <a:gd name="connsiteX35" fmla="*/ 265142 w 605752"/>
                  <a:gd name="connsiteY35" fmla="*/ 180420 h 490428"/>
                  <a:gd name="connsiteX36" fmla="*/ 245207 w 605752"/>
                  <a:gd name="connsiteY36" fmla="*/ 245330 h 490428"/>
                  <a:gd name="connsiteX37" fmla="*/ 456265 w 605752"/>
                  <a:gd name="connsiteY37" fmla="*/ 180622 h 490428"/>
                  <a:gd name="connsiteX38" fmla="*/ 424675 w 605752"/>
                  <a:gd name="connsiteY38" fmla="*/ 212211 h 490428"/>
                  <a:gd name="connsiteX39" fmla="*/ 432637 w 605752"/>
                  <a:gd name="connsiteY39" fmla="*/ 245185 h 490428"/>
                  <a:gd name="connsiteX40" fmla="*/ 424473 w 605752"/>
                  <a:gd name="connsiteY40" fmla="*/ 278506 h 490428"/>
                  <a:gd name="connsiteX41" fmla="*/ 456149 w 605752"/>
                  <a:gd name="connsiteY41" fmla="*/ 310182 h 490428"/>
                  <a:gd name="connsiteX42" fmla="*/ 476055 w 605752"/>
                  <a:gd name="connsiteY42" fmla="*/ 245301 h 490428"/>
                  <a:gd name="connsiteX43" fmla="*/ 456265 w 605752"/>
                  <a:gd name="connsiteY43" fmla="*/ 180622 h 490428"/>
                  <a:gd name="connsiteX44" fmla="*/ 360545 w 605752"/>
                  <a:gd name="connsiteY44" fmla="*/ 216366 h 490428"/>
                  <a:gd name="connsiteX45" fmla="*/ 330435 w 605752"/>
                  <a:gd name="connsiteY45" fmla="*/ 243896 h 490428"/>
                  <a:gd name="connsiteX46" fmla="*/ 357965 w 605752"/>
                  <a:gd name="connsiteY46" fmla="*/ 274005 h 490428"/>
                  <a:gd name="connsiteX47" fmla="*/ 360545 w 605752"/>
                  <a:gd name="connsiteY47" fmla="*/ 274005 h 490428"/>
                  <a:gd name="connsiteX48" fmla="*/ 388075 w 605752"/>
                  <a:gd name="connsiteY48" fmla="*/ 243896 h 490428"/>
                  <a:gd name="connsiteX49" fmla="*/ 360545 w 605752"/>
                  <a:gd name="connsiteY49" fmla="*/ 216366 h 490428"/>
                  <a:gd name="connsiteX50" fmla="*/ 360631 w 605752"/>
                  <a:gd name="connsiteY50" fmla="*/ 129877 h 490428"/>
                  <a:gd name="connsiteX51" fmla="*/ 295721 w 605752"/>
                  <a:gd name="connsiteY51" fmla="*/ 149812 h 490428"/>
                  <a:gd name="connsiteX52" fmla="*/ 327167 w 605752"/>
                  <a:gd name="connsiteY52" fmla="*/ 181257 h 490428"/>
                  <a:gd name="connsiteX53" fmla="*/ 360545 w 605752"/>
                  <a:gd name="connsiteY53" fmla="*/ 173093 h 490428"/>
                  <a:gd name="connsiteX54" fmla="*/ 394182 w 605752"/>
                  <a:gd name="connsiteY54" fmla="*/ 181401 h 490428"/>
                  <a:gd name="connsiteX55" fmla="*/ 425685 w 605752"/>
                  <a:gd name="connsiteY55" fmla="*/ 149927 h 490428"/>
                  <a:gd name="connsiteX56" fmla="*/ 360631 w 605752"/>
                  <a:gd name="connsiteY56" fmla="*/ 129877 h 49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5752" h="490428">
                    <a:moveTo>
                      <a:pt x="360545" y="0"/>
                    </a:moveTo>
                    <a:cubicBezTo>
                      <a:pt x="495972" y="3"/>
                      <a:pt x="605756" y="109791"/>
                      <a:pt x="605753" y="245220"/>
                    </a:cubicBezTo>
                    <a:cubicBezTo>
                      <a:pt x="605750" y="380647"/>
                      <a:pt x="495963" y="490431"/>
                      <a:pt x="360536" y="490428"/>
                    </a:cubicBezTo>
                    <a:cubicBezTo>
                      <a:pt x="310856" y="490428"/>
                      <a:pt x="262349" y="475338"/>
                      <a:pt x="221436" y="447155"/>
                    </a:cubicBezTo>
                    <a:lnTo>
                      <a:pt x="21630" y="447155"/>
                    </a:lnTo>
                    <a:cubicBezTo>
                      <a:pt x="9680" y="447152"/>
                      <a:pt x="-4" y="437462"/>
                      <a:pt x="0" y="425513"/>
                    </a:cubicBezTo>
                    <a:cubicBezTo>
                      <a:pt x="3" y="414703"/>
                      <a:pt x="7981" y="405558"/>
                      <a:pt x="18687" y="404084"/>
                    </a:cubicBezTo>
                    <a:lnTo>
                      <a:pt x="21630" y="403882"/>
                    </a:lnTo>
                    <a:lnTo>
                      <a:pt x="173605" y="403911"/>
                    </a:lnTo>
                    <a:cubicBezTo>
                      <a:pt x="162263" y="390577"/>
                      <a:pt x="152379" y="376072"/>
                      <a:pt x="144122" y="360638"/>
                    </a:cubicBezTo>
                    <a:lnTo>
                      <a:pt x="79183" y="360609"/>
                    </a:lnTo>
                    <a:cubicBezTo>
                      <a:pt x="67234" y="360606"/>
                      <a:pt x="57549" y="350916"/>
                      <a:pt x="57553" y="338967"/>
                    </a:cubicBezTo>
                    <a:cubicBezTo>
                      <a:pt x="57556" y="328157"/>
                      <a:pt x="65534" y="319012"/>
                      <a:pt x="76241" y="317538"/>
                    </a:cubicBezTo>
                    <a:lnTo>
                      <a:pt x="79183" y="317336"/>
                    </a:lnTo>
                    <a:lnTo>
                      <a:pt x="126120" y="317365"/>
                    </a:lnTo>
                    <a:cubicBezTo>
                      <a:pt x="118946" y="293986"/>
                      <a:pt x="115309" y="269669"/>
                      <a:pt x="115331" y="245214"/>
                    </a:cubicBezTo>
                    <a:cubicBezTo>
                      <a:pt x="115331" y="184690"/>
                      <a:pt x="137256" y="129300"/>
                      <a:pt x="173576" y="86546"/>
                    </a:cubicBezTo>
                    <a:lnTo>
                      <a:pt x="50421" y="86546"/>
                    </a:lnTo>
                    <a:cubicBezTo>
                      <a:pt x="38471" y="86543"/>
                      <a:pt x="28787" y="76853"/>
                      <a:pt x="28791" y="64903"/>
                    </a:cubicBezTo>
                    <a:cubicBezTo>
                      <a:pt x="28794" y="54096"/>
                      <a:pt x="36772" y="44948"/>
                      <a:pt x="47478" y="43475"/>
                    </a:cubicBezTo>
                    <a:lnTo>
                      <a:pt x="50421" y="43273"/>
                    </a:lnTo>
                    <a:lnTo>
                      <a:pt x="221407" y="43273"/>
                    </a:lnTo>
                    <a:cubicBezTo>
                      <a:pt x="262297" y="15018"/>
                      <a:pt x="310841" y="-80"/>
                      <a:pt x="360545" y="0"/>
                    </a:cubicBezTo>
                    <a:close/>
                    <a:moveTo>
                      <a:pt x="393836" y="309143"/>
                    </a:moveTo>
                    <a:cubicBezTo>
                      <a:pt x="383883" y="314336"/>
                      <a:pt x="372546" y="317278"/>
                      <a:pt x="360545" y="317278"/>
                    </a:cubicBezTo>
                    <a:cubicBezTo>
                      <a:pt x="348659" y="317278"/>
                      <a:pt x="337466" y="314394"/>
                      <a:pt x="327570" y="309316"/>
                    </a:cubicBezTo>
                    <a:lnTo>
                      <a:pt x="295952" y="340934"/>
                    </a:lnTo>
                    <a:cubicBezTo>
                      <a:pt x="314415" y="353426"/>
                      <a:pt x="336658" y="360753"/>
                      <a:pt x="360631" y="360753"/>
                    </a:cubicBezTo>
                    <a:cubicBezTo>
                      <a:pt x="384691" y="360753"/>
                      <a:pt x="407020" y="353397"/>
                      <a:pt x="425512" y="340819"/>
                    </a:cubicBezTo>
                    <a:lnTo>
                      <a:pt x="393836" y="309143"/>
                    </a:lnTo>
                    <a:close/>
                    <a:moveTo>
                      <a:pt x="245207" y="245301"/>
                    </a:moveTo>
                    <a:cubicBezTo>
                      <a:pt x="245207" y="269418"/>
                      <a:pt x="252593" y="291834"/>
                      <a:pt x="265257" y="310355"/>
                    </a:cubicBezTo>
                    <a:lnTo>
                      <a:pt x="296789" y="278881"/>
                    </a:lnTo>
                    <a:cubicBezTo>
                      <a:pt x="291285" y="268504"/>
                      <a:pt x="288411" y="256933"/>
                      <a:pt x="288423" y="245185"/>
                    </a:cubicBezTo>
                    <a:cubicBezTo>
                      <a:pt x="288423" y="233156"/>
                      <a:pt x="291394" y="221818"/>
                      <a:pt x="296616" y="211865"/>
                    </a:cubicBezTo>
                    <a:lnTo>
                      <a:pt x="265142" y="180420"/>
                    </a:lnTo>
                    <a:cubicBezTo>
                      <a:pt x="252110" y="199556"/>
                      <a:pt x="245162" y="222179"/>
                      <a:pt x="245207" y="245330"/>
                    </a:cubicBezTo>
                    <a:close/>
                    <a:moveTo>
                      <a:pt x="456265" y="180622"/>
                    </a:moveTo>
                    <a:lnTo>
                      <a:pt x="424675" y="212211"/>
                    </a:lnTo>
                    <a:cubicBezTo>
                      <a:pt x="429753" y="222078"/>
                      <a:pt x="432637" y="233300"/>
                      <a:pt x="432637" y="245185"/>
                    </a:cubicBezTo>
                    <a:cubicBezTo>
                      <a:pt x="432637" y="257215"/>
                      <a:pt x="429695" y="268553"/>
                      <a:pt x="424473" y="278506"/>
                    </a:cubicBezTo>
                    <a:lnTo>
                      <a:pt x="456149" y="310182"/>
                    </a:lnTo>
                    <a:cubicBezTo>
                      <a:pt x="468727" y="291690"/>
                      <a:pt x="476055" y="269361"/>
                      <a:pt x="476055" y="245301"/>
                    </a:cubicBezTo>
                    <a:cubicBezTo>
                      <a:pt x="476055" y="221356"/>
                      <a:pt x="468756" y="199056"/>
                      <a:pt x="456265" y="180622"/>
                    </a:cubicBezTo>
                    <a:close/>
                    <a:moveTo>
                      <a:pt x="360545" y="216366"/>
                    </a:moveTo>
                    <a:cubicBezTo>
                      <a:pt x="344629" y="215653"/>
                      <a:pt x="331148" y="227980"/>
                      <a:pt x="330435" y="243896"/>
                    </a:cubicBezTo>
                    <a:cubicBezTo>
                      <a:pt x="329723" y="259812"/>
                      <a:pt x="342047" y="273293"/>
                      <a:pt x="357965" y="274005"/>
                    </a:cubicBezTo>
                    <a:cubicBezTo>
                      <a:pt x="358825" y="274043"/>
                      <a:pt x="359685" y="274043"/>
                      <a:pt x="360545" y="274005"/>
                    </a:cubicBezTo>
                    <a:cubicBezTo>
                      <a:pt x="376460" y="273293"/>
                      <a:pt x="388787" y="259812"/>
                      <a:pt x="388075" y="243896"/>
                    </a:cubicBezTo>
                    <a:cubicBezTo>
                      <a:pt x="387406" y="228975"/>
                      <a:pt x="375462" y="217032"/>
                      <a:pt x="360545" y="216366"/>
                    </a:cubicBezTo>
                    <a:close/>
                    <a:moveTo>
                      <a:pt x="360631" y="129877"/>
                    </a:moveTo>
                    <a:cubicBezTo>
                      <a:pt x="336571" y="129877"/>
                      <a:pt x="314242" y="137234"/>
                      <a:pt x="295721" y="149812"/>
                    </a:cubicBezTo>
                    <a:lnTo>
                      <a:pt x="327167" y="181257"/>
                    </a:lnTo>
                    <a:cubicBezTo>
                      <a:pt x="337148" y="176064"/>
                      <a:pt x="348515" y="173093"/>
                      <a:pt x="360545" y="173093"/>
                    </a:cubicBezTo>
                    <a:cubicBezTo>
                      <a:pt x="372690" y="173093"/>
                      <a:pt x="384143" y="176093"/>
                      <a:pt x="394182" y="181401"/>
                    </a:cubicBezTo>
                    <a:lnTo>
                      <a:pt x="425685" y="149927"/>
                    </a:lnTo>
                    <a:cubicBezTo>
                      <a:pt x="406524" y="136826"/>
                      <a:pt x="383843" y="129836"/>
                      <a:pt x="360631" y="129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D3A74-B8F7-02C1-EB23-F86562D06CAD}"/>
              </a:ext>
            </a:extLst>
          </p:cNvPr>
          <p:cNvGrpSpPr/>
          <p:nvPr/>
        </p:nvGrpSpPr>
        <p:grpSpPr>
          <a:xfrm>
            <a:off x="6178686" y="1981200"/>
            <a:ext cx="5403714" cy="2125718"/>
            <a:chOff x="6178686" y="1876184"/>
            <a:chExt cx="5403714" cy="21257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2C02A0-6632-0876-FC1B-90F9C5F15D04}"/>
                </a:ext>
              </a:extLst>
            </p:cNvPr>
            <p:cNvSpPr txBox="1"/>
            <p:nvPr/>
          </p:nvSpPr>
          <p:spPr>
            <a:xfrm>
              <a:off x="6178686" y="1876184"/>
              <a:ext cx="5403714" cy="2125718"/>
            </a:xfrm>
            <a:prstGeom prst="roundRect">
              <a:avLst>
                <a:gd name="adj" fmla="val 530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696711-FAB6-708F-0553-9D1F2E96F152}"/>
                </a:ext>
              </a:extLst>
            </p:cNvPr>
            <p:cNvGrpSpPr/>
            <p:nvPr/>
          </p:nvGrpSpPr>
          <p:grpSpPr>
            <a:xfrm>
              <a:off x="7323359" y="2186933"/>
              <a:ext cx="3114368" cy="1402278"/>
              <a:chOff x="7323359" y="2426832"/>
              <a:chExt cx="3114368" cy="1402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D69D87-8A68-3BEE-28AC-B8D04FED293E}"/>
                  </a:ext>
                </a:extLst>
              </p:cNvPr>
              <p:cNvSpPr txBox="1"/>
              <p:nvPr/>
            </p:nvSpPr>
            <p:spPr>
              <a:xfrm>
                <a:off x="7323359" y="3429000"/>
                <a:ext cx="3114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New components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DBD7D27-A7A8-5066-0D99-98D824619B95}"/>
                  </a:ext>
                </a:extLst>
              </p:cNvPr>
              <p:cNvGrpSpPr/>
              <p:nvPr/>
            </p:nvGrpSpPr>
            <p:grpSpPr>
              <a:xfrm>
                <a:off x="8284428" y="2426832"/>
                <a:ext cx="985040" cy="815315"/>
                <a:chOff x="7310842" y="2358547"/>
                <a:chExt cx="1051705" cy="87049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4464155-9A87-8350-517B-7A7BC2BF6A0F}"/>
                    </a:ext>
                  </a:extLst>
                </p:cNvPr>
                <p:cNvGrpSpPr/>
                <p:nvPr/>
              </p:nvGrpSpPr>
              <p:grpSpPr>
                <a:xfrm>
                  <a:off x="7600559" y="2619451"/>
                  <a:ext cx="761988" cy="609590"/>
                  <a:chOff x="3884749" y="4153604"/>
                  <a:chExt cx="607925" cy="48634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DB6576E-81BB-32D0-A485-B81068B6505E}"/>
                      </a:ext>
                    </a:extLst>
                  </p:cNvPr>
                  <p:cNvSpPr/>
                  <p:nvPr/>
                </p:nvSpPr>
                <p:spPr>
                  <a:xfrm>
                    <a:off x="4021532" y="4290387"/>
                    <a:ext cx="334359" cy="212774"/>
                  </a:xfrm>
                  <a:custGeom>
                    <a:avLst/>
                    <a:gdLst>
                      <a:gd name="connsiteX0" fmla="*/ 0 w 334359"/>
                      <a:gd name="connsiteY0" fmla="*/ 7599 h 212774"/>
                      <a:gd name="connsiteX1" fmla="*/ 7599 w 334359"/>
                      <a:gd name="connsiteY1" fmla="*/ 0 h 212774"/>
                      <a:gd name="connsiteX2" fmla="*/ 326760 w 334359"/>
                      <a:gd name="connsiteY2" fmla="*/ 0 h 212774"/>
                      <a:gd name="connsiteX3" fmla="*/ 334359 w 334359"/>
                      <a:gd name="connsiteY3" fmla="*/ 7599 h 212774"/>
                      <a:gd name="connsiteX4" fmla="*/ 334359 w 334359"/>
                      <a:gd name="connsiteY4" fmla="*/ 60793 h 212774"/>
                      <a:gd name="connsiteX5" fmla="*/ 0 w 334359"/>
                      <a:gd name="connsiteY5" fmla="*/ 60793 h 212774"/>
                      <a:gd name="connsiteX6" fmla="*/ 0 w 334359"/>
                      <a:gd name="connsiteY6" fmla="*/ 7599 h 212774"/>
                      <a:gd name="connsiteX7" fmla="*/ 0 w 334359"/>
                      <a:gd name="connsiteY7" fmla="*/ 106387 h 212774"/>
                      <a:gd name="connsiteX8" fmla="*/ 0 w 334359"/>
                      <a:gd name="connsiteY8" fmla="*/ 205175 h 212774"/>
                      <a:gd name="connsiteX9" fmla="*/ 7599 w 334359"/>
                      <a:gd name="connsiteY9" fmla="*/ 212774 h 212774"/>
                      <a:gd name="connsiteX10" fmla="*/ 75991 w 334359"/>
                      <a:gd name="connsiteY10" fmla="*/ 212774 h 212774"/>
                      <a:gd name="connsiteX11" fmla="*/ 75991 w 334359"/>
                      <a:gd name="connsiteY11" fmla="*/ 106387 h 212774"/>
                      <a:gd name="connsiteX12" fmla="*/ 0 w 334359"/>
                      <a:gd name="connsiteY12" fmla="*/ 106387 h 212774"/>
                      <a:gd name="connsiteX13" fmla="*/ 326760 w 334359"/>
                      <a:gd name="connsiteY13" fmla="*/ 212774 h 212774"/>
                      <a:gd name="connsiteX14" fmla="*/ 121585 w 334359"/>
                      <a:gd name="connsiteY14" fmla="*/ 212774 h 212774"/>
                      <a:gd name="connsiteX15" fmla="*/ 121585 w 334359"/>
                      <a:gd name="connsiteY15" fmla="*/ 106387 h 212774"/>
                      <a:gd name="connsiteX16" fmla="*/ 334359 w 334359"/>
                      <a:gd name="connsiteY16" fmla="*/ 106387 h 212774"/>
                      <a:gd name="connsiteX17" fmla="*/ 334359 w 334359"/>
                      <a:gd name="connsiteY17" fmla="*/ 205175 h 212774"/>
                      <a:gd name="connsiteX18" fmla="*/ 326760 w 334359"/>
                      <a:gd name="connsiteY18" fmla="*/ 212774 h 212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4359" h="212774">
                        <a:moveTo>
                          <a:pt x="0" y="7599"/>
                        </a:moveTo>
                        <a:cubicBezTo>
                          <a:pt x="0" y="3402"/>
                          <a:pt x="3402" y="0"/>
                          <a:pt x="7599" y="0"/>
                        </a:cubicBezTo>
                        <a:lnTo>
                          <a:pt x="326760" y="0"/>
                        </a:lnTo>
                        <a:cubicBezTo>
                          <a:pt x="330958" y="0"/>
                          <a:pt x="334359" y="3402"/>
                          <a:pt x="334359" y="7599"/>
                        </a:cubicBezTo>
                        <a:lnTo>
                          <a:pt x="334359" y="60793"/>
                        </a:lnTo>
                        <a:lnTo>
                          <a:pt x="0" y="60793"/>
                        </a:lnTo>
                        <a:lnTo>
                          <a:pt x="0" y="7599"/>
                        </a:lnTo>
                        <a:close/>
                        <a:moveTo>
                          <a:pt x="0" y="106387"/>
                        </a:moveTo>
                        <a:lnTo>
                          <a:pt x="0" y="205175"/>
                        </a:lnTo>
                        <a:cubicBezTo>
                          <a:pt x="0" y="209370"/>
                          <a:pt x="3404" y="212774"/>
                          <a:pt x="7599" y="212774"/>
                        </a:cubicBezTo>
                        <a:lnTo>
                          <a:pt x="75991" y="212774"/>
                        </a:lnTo>
                        <a:lnTo>
                          <a:pt x="75991" y="106387"/>
                        </a:lnTo>
                        <a:lnTo>
                          <a:pt x="0" y="106387"/>
                        </a:lnTo>
                        <a:close/>
                        <a:moveTo>
                          <a:pt x="326760" y="212774"/>
                        </a:moveTo>
                        <a:lnTo>
                          <a:pt x="121585" y="212774"/>
                        </a:lnTo>
                        <a:lnTo>
                          <a:pt x="121585" y="106387"/>
                        </a:lnTo>
                        <a:lnTo>
                          <a:pt x="334359" y="106387"/>
                        </a:lnTo>
                        <a:lnTo>
                          <a:pt x="334359" y="205175"/>
                        </a:lnTo>
                        <a:cubicBezTo>
                          <a:pt x="334359" y="209373"/>
                          <a:pt x="330958" y="212774"/>
                          <a:pt x="326760" y="21277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3822C38-FEB3-7516-5065-262FB3C28A1C}"/>
                      </a:ext>
                    </a:extLst>
                  </p:cNvPr>
                  <p:cNvSpPr/>
                  <p:nvPr/>
                </p:nvSpPr>
                <p:spPr>
                  <a:xfrm>
                    <a:off x="3884749" y="4153604"/>
                    <a:ext cx="607925" cy="486340"/>
                  </a:xfrm>
                  <a:custGeom>
                    <a:avLst/>
                    <a:gdLst>
                      <a:gd name="connsiteX0" fmla="*/ 0 w 607925"/>
                      <a:gd name="connsiteY0" fmla="*/ 83590 h 486340"/>
                      <a:gd name="connsiteX1" fmla="*/ 83590 w 607925"/>
                      <a:gd name="connsiteY1" fmla="*/ 0 h 486340"/>
                      <a:gd name="connsiteX2" fmla="*/ 524336 w 607925"/>
                      <a:gd name="connsiteY2" fmla="*/ 0 h 486340"/>
                      <a:gd name="connsiteX3" fmla="*/ 607926 w 607925"/>
                      <a:gd name="connsiteY3" fmla="*/ 83590 h 486340"/>
                      <a:gd name="connsiteX4" fmla="*/ 607926 w 607925"/>
                      <a:gd name="connsiteY4" fmla="*/ 402751 h 486340"/>
                      <a:gd name="connsiteX5" fmla="*/ 524336 w 607925"/>
                      <a:gd name="connsiteY5" fmla="*/ 486341 h 486340"/>
                      <a:gd name="connsiteX6" fmla="*/ 83590 w 607925"/>
                      <a:gd name="connsiteY6" fmla="*/ 486341 h 486340"/>
                      <a:gd name="connsiteX7" fmla="*/ 0 w 607925"/>
                      <a:gd name="connsiteY7" fmla="*/ 402751 h 486340"/>
                      <a:gd name="connsiteX8" fmla="*/ 0 w 607925"/>
                      <a:gd name="connsiteY8" fmla="*/ 83590 h 486340"/>
                      <a:gd name="connsiteX9" fmla="*/ 144382 w 607925"/>
                      <a:gd name="connsiteY9" fmla="*/ 91189 h 486340"/>
                      <a:gd name="connsiteX10" fmla="*/ 91189 w 607925"/>
                      <a:gd name="connsiteY10" fmla="*/ 144382 h 486340"/>
                      <a:gd name="connsiteX11" fmla="*/ 91189 w 607925"/>
                      <a:gd name="connsiteY11" fmla="*/ 341958 h 486340"/>
                      <a:gd name="connsiteX12" fmla="*/ 144382 w 607925"/>
                      <a:gd name="connsiteY12" fmla="*/ 395152 h 486340"/>
                      <a:gd name="connsiteX13" fmla="*/ 463543 w 607925"/>
                      <a:gd name="connsiteY13" fmla="*/ 395152 h 486340"/>
                      <a:gd name="connsiteX14" fmla="*/ 516737 w 607925"/>
                      <a:gd name="connsiteY14" fmla="*/ 341958 h 486340"/>
                      <a:gd name="connsiteX15" fmla="*/ 516737 w 607925"/>
                      <a:gd name="connsiteY15" fmla="*/ 144382 h 486340"/>
                      <a:gd name="connsiteX16" fmla="*/ 463543 w 607925"/>
                      <a:gd name="connsiteY16" fmla="*/ 91189 h 486340"/>
                      <a:gd name="connsiteX17" fmla="*/ 144382 w 607925"/>
                      <a:gd name="connsiteY17" fmla="*/ 91189 h 486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7925" h="486340">
                        <a:moveTo>
                          <a:pt x="0" y="83590"/>
                        </a:moveTo>
                        <a:cubicBezTo>
                          <a:pt x="0" y="37425"/>
                          <a:pt x="37425" y="0"/>
                          <a:pt x="83590" y="0"/>
                        </a:cubicBezTo>
                        <a:lnTo>
                          <a:pt x="524336" y="0"/>
                        </a:lnTo>
                        <a:cubicBezTo>
                          <a:pt x="570502" y="0"/>
                          <a:pt x="607926" y="37425"/>
                          <a:pt x="607926" y="83590"/>
                        </a:cubicBezTo>
                        <a:lnTo>
                          <a:pt x="607926" y="402751"/>
                        </a:lnTo>
                        <a:cubicBezTo>
                          <a:pt x="607926" y="448917"/>
                          <a:pt x="570502" y="486341"/>
                          <a:pt x="524336" y="486341"/>
                        </a:cubicBezTo>
                        <a:lnTo>
                          <a:pt x="83590" y="486341"/>
                        </a:lnTo>
                        <a:cubicBezTo>
                          <a:pt x="37425" y="486341"/>
                          <a:pt x="0" y="448917"/>
                          <a:pt x="0" y="402751"/>
                        </a:cubicBezTo>
                        <a:lnTo>
                          <a:pt x="0" y="83590"/>
                        </a:lnTo>
                        <a:close/>
                        <a:moveTo>
                          <a:pt x="144382" y="91189"/>
                        </a:moveTo>
                        <a:cubicBezTo>
                          <a:pt x="115004" y="91189"/>
                          <a:pt x="91189" y="115004"/>
                          <a:pt x="91189" y="144382"/>
                        </a:cubicBezTo>
                        <a:lnTo>
                          <a:pt x="91189" y="341958"/>
                        </a:lnTo>
                        <a:cubicBezTo>
                          <a:pt x="91189" y="371321"/>
                          <a:pt x="115020" y="395152"/>
                          <a:pt x="144382" y="395152"/>
                        </a:cubicBezTo>
                        <a:lnTo>
                          <a:pt x="463543" y="395152"/>
                        </a:lnTo>
                        <a:cubicBezTo>
                          <a:pt x="492921" y="395152"/>
                          <a:pt x="516737" y="371336"/>
                          <a:pt x="516737" y="341958"/>
                        </a:cubicBezTo>
                        <a:lnTo>
                          <a:pt x="516737" y="144382"/>
                        </a:lnTo>
                        <a:cubicBezTo>
                          <a:pt x="516737" y="115004"/>
                          <a:pt x="492921" y="91189"/>
                          <a:pt x="463543" y="91189"/>
                        </a:cubicBezTo>
                        <a:lnTo>
                          <a:pt x="144382" y="9118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5" name="Graphic 19">
                  <a:extLst>
                    <a:ext uri="{FF2B5EF4-FFF2-40B4-BE49-F238E27FC236}">
                      <a16:creationId xmlns:a16="http://schemas.microsoft.com/office/drawing/2014/main" id="{C165A75F-1114-2BA9-5943-DBB5AFE62DEC}"/>
                    </a:ext>
                  </a:extLst>
                </p:cNvPr>
                <p:cNvSpPr/>
                <p:nvPr/>
              </p:nvSpPr>
              <p:spPr>
                <a:xfrm>
                  <a:off x="7310842" y="2358547"/>
                  <a:ext cx="334196" cy="334196"/>
                </a:xfrm>
                <a:custGeom>
                  <a:avLst/>
                  <a:gdLst>
                    <a:gd name="connsiteX0" fmla="*/ 311917 w 334196"/>
                    <a:gd name="connsiteY0" fmla="*/ 0 h 334196"/>
                    <a:gd name="connsiteX1" fmla="*/ 334196 w 334196"/>
                    <a:gd name="connsiteY1" fmla="*/ 22280 h 334196"/>
                    <a:gd name="connsiteX2" fmla="*/ 334196 w 334196"/>
                    <a:gd name="connsiteY2" fmla="*/ 200518 h 334196"/>
                    <a:gd name="connsiteX3" fmla="*/ 311917 w 334196"/>
                    <a:gd name="connsiteY3" fmla="*/ 222798 h 334196"/>
                    <a:gd name="connsiteX4" fmla="*/ 289637 w 334196"/>
                    <a:gd name="connsiteY4" fmla="*/ 200518 h 334196"/>
                    <a:gd name="connsiteX5" fmla="*/ 289637 w 334196"/>
                    <a:gd name="connsiteY5" fmla="*/ 22280 h 334196"/>
                    <a:gd name="connsiteX6" fmla="*/ 311917 w 334196"/>
                    <a:gd name="connsiteY6" fmla="*/ 0 h 334196"/>
                    <a:gd name="connsiteX7" fmla="*/ 0 w 334196"/>
                    <a:gd name="connsiteY7" fmla="*/ 311917 h 334196"/>
                    <a:gd name="connsiteX8" fmla="*/ 22280 w 334196"/>
                    <a:gd name="connsiteY8" fmla="*/ 289637 h 334196"/>
                    <a:gd name="connsiteX9" fmla="*/ 200518 w 334196"/>
                    <a:gd name="connsiteY9" fmla="*/ 289637 h 334196"/>
                    <a:gd name="connsiteX10" fmla="*/ 222798 w 334196"/>
                    <a:gd name="connsiteY10" fmla="*/ 311917 h 334196"/>
                    <a:gd name="connsiteX11" fmla="*/ 200518 w 334196"/>
                    <a:gd name="connsiteY11" fmla="*/ 334196 h 334196"/>
                    <a:gd name="connsiteX12" fmla="*/ 22280 w 334196"/>
                    <a:gd name="connsiteY12" fmla="*/ 334196 h 334196"/>
                    <a:gd name="connsiteX13" fmla="*/ 0 w 334196"/>
                    <a:gd name="connsiteY13" fmla="*/ 311917 h 334196"/>
                    <a:gd name="connsiteX14" fmla="*/ 82591 w 334196"/>
                    <a:gd name="connsiteY14" fmla="*/ 51087 h 334196"/>
                    <a:gd name="connsiteX15" fmla="*/ 51087 w 334196"/>
                    <a:gd name="connsiteY15" fmla="*/ 51635 h 334196"/>
                    <a:gd name="connsiteX16" fmla="*/ 51087 w 334196"/>
                    <a:gd name="connsiteY16" fmla="*/ 82591 h 334196"/>
                    <a:gd name="connsiteX17" fmla="*/ 207046 w 334196"/>
                    <a:gd name="connsiteY17" fmla="*/ 238549 h 334196"/>
                    <a:gd name="connsiteX18" fmla="*/ 238549 w 334196"/>
                    <a:gd name="connsiteY18" fmla="*/ 238001 h 334196"/>
                    <a:gd name="connsiteX19" fmla="*/ 238549 w 334196"/>
                    <a:gd name="connsiteY19" fmla="*/ 207046 h 334196"/>
                    <a:gd name="connsiteX20" fmla="*/ 82591 w 334196"/>
                    <a:gd name="connsiteY20" fmla="*/ 51087 h 33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34196" h="334196">
                      <a:moveTo>
                        <a:pt x="311917" y="0"/>
                      </a:moveTo>
                      <a:cubicBezTo>
                        <a:pt x="324222" y="0"/>
                        <a:pt x="334196" y="9975"/>
                        <a:pt x="334196" y="22280"/>
                      </a:cubicBezTo>
                      <a:lnTo>
                        <a:pt x="334196" y="200518"/>
                      </a:lnTo>
                      <a:cubicBezTo>
                        <a:pt x="334196" y="212823"/>
                        <a:pt x="324222" y="222798"/>
                        <a:pt x="311917" y="222798"/>
                      </a:cubicBezTo>
                      <a:cubicBezTo>
                        <a:pt x="299611" y="222798"/>
                        <a:pt x="289637" y="212823"/>
                        <a:pt x="289637" y="200518"/>
                      </a:cubicBezTo>
                      <a:lnTo>
                        <a:pt x="289637" y="22280"/>
                      </a:lnTo>
                      <a:cubicBezTo>
                        <a:pt x="289637" y="9975"/>
                        <a:pt x="299611" y="0"/>
                        <a:pt x="311917" y="0"/>
                      </a:cubicBezTo>
                      <a:close/>
                      <a:moveTo>
                        <a:pt x="0" y="311917"/>
                      </a:moveTo>
                      <a:cubicBezTo>
                        <a:pt x="0" y="299611"/>
                        <a:pt x="9975" y="289637"/>
                        <a:pt x="22280" y="289637"/>
                      </a:cubicBezTo>
                      <a:lnTo>
                        <a:pt x="200518" y="289637"/>
                      </a:lnTo>
                      <a:cubicBezTo>
                        <a:pt x="212823" y="289637"/>
                        <a:pt x="222798" y="299611"/>
                        <a:pt x="222798" y="311917"/>
                      </a:cubicBezTo>
                      <a:cubicBezTo>
                        <a:pt x="222798" y="324222"/>
                        <a:pt x="212823" y="334196"/>
                        <a:pt x="200518" y="334196"/>
                      </a:cubicBezTo>
                      <a:lnTo>
                        <a:pt x="22280" y="334196"/>
                      </a:lnTo>
                      <a:cubicBezTo>
                        <a:pt x="9975" y="334196"/>
                        <a:pt x="0" y="324222"/>
                        <a:pt x="0" y="311917"/>
                      </a:cubicBezTo>
                      <a:close/>
                      <a:moveTo>
                        <a:pt x="82591" y="51087"/>
                      </a:moveTo>
                      <a:cubicBezTo>
                        <a:pt x="73740" y="42539"/>
                        <a:pt x="59636" y="42784"/>
                        <a:pt x="51087" y="51635"/>
                      </a:cubicBezTo>
                      <a:cubicBezTo>
                        <a:pt x="42749" y="60269"/>
                        <a:pt x="42749" y="73957"/>
                        <a:pt x="51087" y="82591"/>
                      </a:cubicBezTo>
                      <a:lnTo>
                        <a:pt x="207046" y="238549"/>
                      </a:lnTo>
                      <a:cubicBezTo>
                        <a:pt x="215897" y="247098"/>
                        <a:pt x="230001" y="246853"/>
                        <a:pt x="238549" y="238001"/>
                      </a:cubicBezTo>
                      <a:cubicBezTo>
                        <a:pt x="246889" y="229368"/>
                        <a:pt x="246889" y="215679"/>
                        <a:pt x="238549" y="207046"/>
                      </a:cubicBezTo>
                      <a:lnTo>
                        <a:pt x="82591" y="51087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A27F0-D522-D087-CCA5-D68A02FCB2ED}"/>
              </a:ext>
            </a:extLst>
          </p:cNvPr>
          <p:cNvGrpSpPr/>
          <p:nvPr/>
        </p:nvGrpSpPr>
        <p:grpSpPr>
          <a:xfrm>
            <a:off x="1002105" y="4614755"/>
            <a:ext cx="4638368" cy="1262825"/>
            <a:chOff x="1002105" y="4749638"/>
            <a:chExt cx="4638368" cy="1262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9693F9-7532-9A09-FF7E-DA77BF52D565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20% faster UI rendering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AC94DB-1602-0989-8E2A-0A1EBF5D3E4F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Hot Reload improvements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E640B4-7680-12E7-EB6B-7500A11F16B9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Web-friendly packaging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5724DE-B1BF-4133-73B6-CB42E84825BB}"/>
              </a:ext>
            </a:extLst>
          </p:cNvPr>
          <p:cNvGrpSpPr/>
          <p:nvPr/>
        </p:nvGrpSpPr>
        <p:grpSpPr>
          <a:xfrm>
            <a:off x="6561359" y="4614755"/>
            <a:ext cx="4638368" cy="1262825"/>
            <a:chOff x="1002105" y="4749638"/>
            <a:chExt cx="4638368" cy="1262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E7A10-1D48-A1D4-CDDA-C899E8610AC8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Display data with </a:t>
              </a:r>
              <a:r>
                <a: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QuickGrid</a:t>
              </a: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D138A-7268-4A0B-5F7C-8A9A383CFE97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Section outlets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4E1B78-19E8-00CD-4FCB-723C736FD6E6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Authentication &amp; 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9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7 L 4.16667E-6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6 L 4.58333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7 L 4.58333E-6 -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Stack web UI with Blazor</a:t>
            </a:r>
          </a:p>
        </p:txBody>
      </p:sp>
    </p:spTree>
    <p:extLst>
      <p:ext uri="{BB962C8B-B14F-4D97-AF65-F5344CB8AC3E}">
        <p14:creationId xmlns:p14="http://schemas.microsoft.com/office/powerpoint/2010/main" val="41599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E51C9-5D60-4652-3971-961235F5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.NET MAUI</a:t>
            </a:r>
          </a:p>
        </p:txBody>
      </p:sp>
    </p:spTree>
    <p:extLst>
      <p:ext uri="{BB962C8B-B14F-4D97-AF65-F5344CB8AC3E}">
        <p14:creationId xmlns:p14="http://schemas.microsoft.com/office/powerpoint/2010/main" val="36234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5B0609-8110-A1DC-DF07-8DA3D3EA363E}"/>
              </a:ext>
            </a:extLst>
          </p:cNvPr>
          <p:cNvGrpSpPr/>
          <p:nvPr/>
        </p:nvGrpSpPr>
        <p:grpSpPr>
          <a:xfrm>
            <a:off x="994200" y="2507075"/>
            <a:ext cx="10227982" cy="2336668"/>
            <a:chOff x="994200" y="2507075"/>
            <a:chExt cx="10227982" cy="233666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F1124AC-015A-7DAB-72C2-F0D7E319D36B}"/>
                </a:ext>
              </a:extLst>
            </p:cNvPr>
            <p:cNvSpPr/>
            <p:nvPr/>
          </p:nvSpPr>
          <p:spPr>
            <a:xfrm>
              <a:off x="994200" y="2507075"/>
              <a:ext cx="10227982" cy="2336668"/>
            </a:xfrm>
            <a:prstGeom prst="roundRect">
              <a:avLst>
                <a:gd name="adj" fmla="val 637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E39639-AD9A-5308-BAA2-29FF970E7ACC}"/>
                </a:ext>
              </a:extLst>
            </p:cNvPr>
            <p:cNvGrpSpPr/>
            <p:nvPr/>
          </p:nvGrpSpPr>
          <p:grpSpPr>
            <a:xfrm>
              <a:off x="1991723" y="3113248"/>
              <a:ext cx="1079847" cy="1456822"/>
              <a:chOff x="1991723" y="3088609"/>
              <a:chExt cx="1079847" cy="14568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F979CF-0FD4-EFA9-8226-7C2FA41B763B}"/>
                  </a:ext>
                </a:extLst>
              </p:cNvPr>
              <p:cNvGrpSpPr/>
              <p:nvPr/>
            </p:nvGrpSpPr>
            <p:grpSpPr>
              <a:xfrm>
                <a:off x="2032511" y="3088609"/>
                <a:ext cx="998270" cy="960202"/>
                <a:chOff x="1993984" y="4096207"/>
                <a:chExt cx="914402" cy="914400"/>
              </a:xfrm>
              <a:solidFill>
                <a:schemeClr val="tx1"/>
              </a:solidFill>
            </p:grpSpPr>
            <p:pic>
              <p:nvPicPr>
                <p:cNvPr id="37" name="Graphic 12" descr="Laptop outline">
                  <a:extLst>
                    <a:ext uri="{FF2B5EF4-FFF2-40B4-BE49-F238E27FC236}">
                      <a16:creationId xmlns:a16="http://schemas.microsoft.com/office/drawing/2014/main" id="{52414337-F3A1-D317-FA97-BBF34A6DF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984" y="4096207"/>
                  <a:ext cx="914402" cy="914400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3D66B58-6E8C-3629-A59A-2358EF40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360063" y="4421084"/>
                  <a:ext cx="179625" cy="186207"/>
                  <a:chOff x="2360063" y="4421084"/>
                  <a:chExt cx="854" cy="864"/>
                </a:xfrm>
                <a:grpFill/>
              </p:grpSpPr>
              <p:sp>
                <p:nvSpPr>
                  <p:cNvPr id="39" name="Freeform 43">
                    <a:extLst>
                      <a:ext uri="{FF2B5EF4-FFF2-40B4-BE49-F238E27FC236}">
                        <a16:creationId xmlns:a16="http://schemas.microsoft.com/office/drawing/2014/main" id="{12884DB1-9F5A-3727-F4A9-738825DD7B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084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Freeform 44">
                    <a:extLst>
                      <a:ext uri="{FF2B5EF4-FFF2-40B4-BE49-F238E27FC236}">
                        <a16:creationId xmlns:a16="http://schemas.microsoft.com/office/drawing/2014/main" id="{02DE3AC3-D89F-ECFE-39D7-FD1A5FBCB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159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Freeform 45">
                    <a:extLst>
                      <a:ext uri="{FF2B5EF4-FFF2-40B4-BE49-F238E27FC236}">
                        <a16:creationId xmlns:a16="http://schemas.microsoft.com/office/drawing/2014/main" id="{FA28BD8B-0C6C-5D1C-080E-817E14BEE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529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Freeform 46">
                    <a:extLst>
                      <a:ext uri="{FF2B5EF4-FFF2-40B4-BE49-F238E27FC236}">
                        <a16:creationId xmlns:a16="http://schemas.microsoft.com/office/drawing/2014/main" id="{0560BBFC-60F6-366A-5EE5-3FF3E83F1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529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17" name="Rounded Rectangle 94">
                <a:extLst>
                  <a:ext uri="{FF2B5EF4-FFF2-40B4-BE49-F238E27FC236}">
                    <a16:creationId xmlns:a16="http://schemas.microsoft.com/office/drawing/2014/main" id="{1C4D8470-9BD2-934B-D885-ADE024BBE747}"/>
                  </a:ext>
                </a:extLst>
              </p:cNvPr>
              <p:cNvSpPr/>
              <p:nvPr/>
            </p:nvSpPr>
            <p:spPr bwMode="auto">
              <a:xfrm>
                <a:off x="1991723" y="3904105"/>
                <a:ext cx="1079847" cy="641326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WinUI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C9CE46-8145-FAF8-0971-FA32E26ABE71}"/>
                </a:ext>
              </a:extLst>
            </p:cNvPr>
            <p:cNvGrpSpPr/>
            <p:nvPr/>
          </p:nvGrpSpPr>
          <p:grpSpPr>
            <a:xfrm>
              <a:off x="4073880" y="3305833"/>
              <a:ext cx="1780820" cy="1264237"/>
              <a:chOff x="4017473" y="3281194"/>
              <a:chExt cx="1780820" cy="12642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526DEF-FA8D-3131-DCD4-C8A062CB5954}"/>
                  </a:ext>
                </a:extLst>
              </p:cNvPr>
              <p:cNvGrpSpPr/>
              <p:nvPr/>
            </p:nvGrpSpPr>
            <p:grpSpPr>
              <a:xfrm>
                <a:off x="4436507" y="3281194"/>
                <a:ext cx="942753" cy="551966"/>
                <a:chOff x="3204214" y="4304685"/>
                <a:chExt cx="692769" cy="405605"/>
              </a:xfrm>
              <a:solidFill>
                <a:schemeClr val="tx1"/>
              </a:solidFill>
            </p:grpSpPr>
            <p:sp>
              <p:nvSpPr>
                <p:cNvPr id="34" name="TextBox 9">
                  <a:extLst>
                    <a:ext uri="{FF2B5EF4-FFF2-40B4-BE49-F238E27FC236}">
                      <a16:creationId xmlns:a16="http://schemas.microsoft.com/office/drawing/2014/main" id="{33A2D4DC-C367-CC0E-8F71-A096DD6AC57E}"/>
                    </a:ext>
                  </a:extLst>
                </p:cNvPr>
                <p:cNvSpPr txBox="1"/>
                <p:nvPr/>
              </p:nvSpPr>
              <p:spPr>
                <a:xfrm>
                  <a:off x="3301311" y="4367292"/>
                  <a:ext cx="514924" cy="206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035B843-AA38-C646-E16F-4F8F9721EC87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78A2E76-F5D6-41DF-F425-EE3CEB7E5055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EC03E951-A7B4-AAAF-B0DD-6659A23E8C92}"/>
                  </a:ext>
                </a:extLst>
              </p:cNvPr>
              <p:cNvSpPr/>
              <p:nvPr/>
            </p:nvSpPr>
            <p:spPr bwMode="auto">
              <a:xfrm>
                <a:off x="4017473" y="3919891"/>
                <a:ext cx="1780820" cy="62554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Mac Catalyst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E225A2A-7833-D79D-5E7C-85BEF6B2606C}"/>
                </a:ext>
              </a:extLst>
            </p:cNvPr>
            <p:cNvGrpSpPr/>
            <p:nvPr/>
          </p:nvGrpSpPr>
          <p:grpSpPr>
            <a:xfrm>
              <a:off x="6857010" y="3222177"/>
              <a:ext cx="1079847" cy="1347893"/>
              <a:chOff x="6744195" y="3197538"/>
              <a:chExt cx="1079847" cy="1347893"/>
            </a:xfrm>
          </p:grpSpPr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1A45007D-DA33-F8FA-BB3D-BB7194D1212B}"/>
                  </a:ext>
                </a:extLst>
              </p:cNvPr>
              <p:cNvSpPr txBox="1"/>
              <p:nvPr/>
            </p:nvSpPr>
            <p:spPr>
              <a:xfrm>
                <a:off x="7085987" y="3392174"/>
                <a:ext cx="396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  <p:sp>
            <p:nvSpPr>
              <p:cNvPr id="30" name="Graphic 91" descr="Smart Phone with solid fill">
                <a:extLst>
                  <a:ext uri="{FF2B5EF4-FFF2-40B4-BE49-F238E27FC236}">
                    <a16:creationId xmlns:a16="http://schemas.microsoft.com/office/drawing/2014/main" id="{82A93576-3B14-04ED-0ABF-F4D52F05031D}"/>
                  </a:ext>
                </a:extLst>
              </p:cNvPr>
              <p:cNvSpPr/>
              <p:nvPr/>
            </p:nvSpPr>
            <p:spPr>
              <a:xfrm>
                <a:off x="7103421" y="3197538"/>
                <a:ext cx="361394" cy="637289"/>
              </a:xfrm>
              <a:custGeom>
                <a:avLst/>
                <a:gdLst>
                  <a:gd name="connsiteX0" fmla="*/ 316264 w 361445"/>
                  <a:gd name="connsiteY0" fmla="*/ 550464 h 637379"/>
                  <a:gd name="connsiteX1" fmla="*/ 45181 w 361445"/>
                  <a:gd name="connsiteY1" fmla="*/ 550464 h 637379"/>
                  <a:gd name="connsiteX2" fmla="*/ 45181 w 361445"/>
                  <a:gd name="connsiteY2" fmla="*/ 86915 h 637379"/>
                  <a:gd name="connsiteX3" fmla="*/ 316264 w 361445"/>
                  <a:gd name="connsiteY3" fmla="*/ 86915 h 637379"/>
                  <a:gd name="connsiteX4" fmla="*/ 316264 w 361445"/>
                  <a:gd name="connsiteY4" fmla="*/ 550464 h 637379"/>
                  <a:gd name="connsiteX5" fmla="*/ 150602 w 361445"/>
                  <a:gd name="connsiteY5" fmla="*/ 28972 h 637379"/>
                  <a:gd name="connsiteX6" fmla="*/ 210843 w 361445"/>
                  <a:gd name="connsiteY6" fmla="*/ 28972 h 637379"/>
                  <a:gd name="connsiteX7" fmla="*/ 225903 w 361445"/>
                  <a:gd name="connsiteY7" fmla="*/ 43458 h 637379"/>
                  <a:gd name="connsiteX8" fmla="*/ 210843 w 361445"/>
                  <a:gd name="connsiteY8" fmla="*/ 57944 h 637379"/>
                  <a:gd name="connsiteX9" fmla="*/ 150602 w 361445"/>
                  <a:gd name="connsiteY9" fmla="*/ 57944 h 637379"/>
                  <a:gd name="connsiteX10" fmla="*/ 135542 w 361445"/>
                  <a:gd name="connsiteY10" fmla="*/ 43458 h 637379"/>
                  <a:gd name="connsiteX11" fmla="*/ 150602 w 361445"/>
                  <a:gd name="connsiteY11" fmla="*/ 28972 h 637379"/>
                  <a:gd name="connsiteX12" fmla="*/ 346385 w 361445"/>
                  <a:gd name="connsiteY12" fmla="*/ 0 h 637379"/>
                  <a:gd name="connsiteX13" fmla="*/ 15060 w 361445"/>
                  <a:gd name="connsiteY13" fmla="*/ 0 h 637379"/>
                  <a:gd name="connsiteX14" fmla="*/ 0 w 361445"/>
                  <a:gd name="connsiteY14" fmla="*/ 14486 h 637379"/>
                  <a:gd name="connsiteX15" fmla="*/ 0 w 361445"/>
                  <a:gd name="connsiteY15" fmla="*/ 622894 h 637379"/>
                  <a:gd name="connsiteX16" fmla="*/ 15060 w 361445"/>
                  <a:gd name="connsiteY16" fmla="*/ 637379 h 637379"/>
                  <a:gd name="connsiteX17" fmla="*/ 346385 w 361445"/>
                  <a:gd name="connsiteY17" fmla="*/ 637379 h 637379"/>
                  <a:gd name="connsiteX18" fmla="*/ 361445 w 361445"/>
                  <a:gd name="connsiteY18" fmla="*/ 622894 h 637379"/>
                  <a:gd name="connsiteX19" fmla="*/ 361445 w 361445"/>
                  <a:gd name="connsiteY19" fmla="*/ 14486 h 637379"/>
                  <a:gd name="connsiteX20" fmla="*/ 346385 w 361445"/>
                  <a:gd name="connsiteY20" fmla="*/ 0 h 63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445" h="637379">
                    <a:moveTo>
                      <a:pt x="316264" y="550464"/>
                    </a:moveTo>
                    <a:lnTo>
                      <a:pt x="45181" y="550464"/>
                    </a:lnTo>
                    <a:lnTo>
                      <a:pt x="45181" y="86915"/>
                    </a:lnTo>
                    <a:lnTo>
                      <a:pt x="316264" y="86915"/>
                    </a:lnTo>
                    <a:lnTo>
                      <a:pt x="316264" y="550464"/>
                    </a:lnTo>
                    <a:close/>
                    <a:moveTo>
                      <a:pt x="150602" y="28972"/>
                    </a:moveTo>
                    <a:lnTo>
                      <a:pt x="210843" y="28972"/>
                    </a:lnTo>
                    <a:cubicBezTo>
                      <a:pt x="219126" y="28972"/>
                      <a:pt x="225903" y="35490"/>
                      <a:pt x="225903" y="43458"/>
                    </a:cubicBezTo>
                    <a:cubicBezTo>
                      <a:pt x="225903" y="51425"/>
                      <a:pt x="219126" y="57944"/>
                      <a:pt x="210843" y="57944"/>
                    </a:cubicBezTo>
                    <a:lnTo>
                      <a:pt x="150602" y="57944"/>
                    </a:lnTo>
                    <a:cubicBezTo>
                      <a:pt x="142319" y="57944"/>
                      <a:pt x="135542" y="51425"/>
                      <a:pt x="135542" y="43458"/>
                    </a:cubicBezTo>
                    <a:cubicBezTo>
                      <a:pt x="135542" y="35490"/>
                      <a:pt x="142319" y="28972"/>
                      <a:pt x="150602" y="28972"/>
                    </a:cubicBezTo>
                    <a:close/>
                    <a:moveTo>
                      <a:pt x="346385" y="0"/>
                    </a:moveTo>
                    <a:lnTo>
                      <a:pt x="15060" y="0"/>
                    </a:lnTo>
                    <a:cubicBezTo>
                      <a:pt x="6777" y="0"/>
                      <a:pt x="0" y="6519"/>
                      <a:pt x="0" y="14486"/>
                    </a:cubicBezTo>
                    <a:lnTo>
                      <a:pt x="0" y="622894"/>
                    </a:lnTo>
                    <a:cubicBezTo>
                      <a:pt x="0" y="630861"/>
                      <a:pt x="6777" y="637379"/>
                      <a:pt x="15060" y="637379"/>
                    </a:cubicBezTo>
                    <a:lnTo>
                      <a:pt x="346385" y="637379"/>
                    </a:lnTo>
                    <a:cubicBezTo>
                      <a:pt x="354668" y="637379"/>
                      <a:pt x="361445" y="630861"/>
                      <a:pt x="361445" y="622894"/>
                    </a:cubicBezTo>
                    <a:lnTo>
                      <a:pt x="361445" y="14486"/>
                    </a:lnTo>
                    <a:cubicBezTo>
                      <a:pt x="361445" y="6519"/>
                      <a:pt x="354668" y="0"/>
                      <a:pt x="3463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93">
                <a:extLst>
                  <a:ext uri="{FF2B5EF4-FFF2-40B4-BE49-F238E27FC236}">
                    <a16:creationId xmlns:a16="http://schemas.microsoft.com/office/drawing/2014/main" id="{8FE93C8C-B953-B969-FF80-D4BD7C608FE4}"/>
                  </a:ext>
                </a:extLst>
              </p:cNvPr>
              <p:cNvSpPr/>
              <p:nvPr/>
            </p:nvSpPr>
            <p:spPr bwMode="auto">
              <a:xfrm>
                <a:off x="6744195" y="3909366"/>
                <a:ext cx="1079847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iOS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3F386F-EF15-23EE-1AE7-179EDB7F6C1D}"/>
                </a:ext>
              </a:extLst>
            </p:cNvPr>
            <p:cNvGrpSpPr/>
            <p:nvPr/>
          </p:nvGrpSpPr>
          <p:grpSpPr>
            <a:xfrm>
              <a:off x="9033707" y="3221114"/>
              <a:ext cx="1253294" cy="1348956"/>
              <a:chOff x="9033707" y="3196475"/>
              <a:chExt cx="1253294" cy="1348956"/>
            </a:xfrm>
          </p:grpSpPr>
          <p:grpSp>
            <p:nvGrpSpPr>
              <p:cNvPr id="44" name="Graphic 8" descr="Smart Phone outline">
                <a:extLst>
                  <a:ext uri="{FF2B5EF4-FFF2-40B4-BE49-F238E27FC236}">
                    <a16:creationId xmlns:a16="http://schemas.microsoft.com/office/drawing/2014/main" id="{4ABCA2C6-AEFB-73CC-A08C-94892546BE3E}"/>
                  </a:ext>
                </a:extLst>
              </p:cNvPr>
              <p:cNvGrpSpPr/>
              <p:nvPr/>
            </p:nvGrpSpPr>
            <p:grpSpPr>
              <a:xfrm>
                <a:off x="9469369" y="3196475"/>
                <a:ext cx="381969" cy="649829"/>
                <a:chOff x="5505634" y="4735657"/>
                <a:chExt cx="381969" cy="649829"/>
              </a:xfrm>
              <a:solidFill>
                <a:schemeClr val="tx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7A61B10-25B7-509B-780B-11492C1EDEE8}"/>
                    </a:ext>
                  </a:extLst>
                </p:cNvPr>
                <p:cNvSpPr/>
                <p:nvPr/>
              </p:nvSpPr>
              <p:spPr>
                <a:xfrm>
                  <a:off x="5543831" y="4809480"/>
                  <a:ext cx="305575" cy="502161"/>
                </a:xfrm>
                <a:custGeom>
                  <a:avLst/>
                  <a:gdLst>
                    <a:gd name="connsiteX0" fmla="*/ 15279 w 305575"/>
                    <a:gd name="connsiteY0" fmla="*/ 0 h 502161"/>
                    <a:gd name="connsiteX1" fmla="*/ 0 w 305575"/>
                    <a:gd name="connsiteY1" fmla="*/ 0 h 502161"/>
                    <a:gd name="connsiteX2" fmla="*/ 0 w 305575"/>
                    <a:gd name="connsiteY2" fmla="*/ 502161 h 502161"/>
                    <a:gd name="connsiteX3" fmla="*/ 305576 w 305575"/>
                    <a:gd name="connsiteY3" fmla="*/ 502161 h 502161"/>
                    <a:gd name="connsiteX4" fmla="*/ 305576 w 305575"/>
                    <a:gd name="connsiteY4" fmla="*/ 0 h 502161"/>
                    <a:gd name="connsiteX5" fmla="*/ 15279 w 305575"/>
                    <a:gd name="connsiteY5" fmla="*/ 0 h 502161"/>
                    <a:gd name="connsiteX6" fmla="*/ 290297 w 305575"/>
                    <a:gd name="connsiteY6" fmla="*/ 487396 h 502161"/>
                    <a:gd name="connsiteX7" fmla="*/ 15279 w 305575"/>
                    <a:gd name="connsiteY7" fmla="*/ 487396 h 502161"/>
                    <a:gd name="connsiteX8" fmla="*/ 15279 w 305575"/>
                    <a:gd name="connsiteY8" fmla="*/ 14765 h 502161"/>
                    <a:gd name="connsiteX9" fmla="*/ 290297 w 305575"/>
                    <a:gd name="connsiteY9" fmla="*/ 14765 h 502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75" h="502161">
                      <a:moveTo>
                        <a:pt x="15279" y="0"/>
                      </a:moveTo>
                      <a:lnTo>
                        <a:pt x="0" y="0"/>
                      </a:lnTo>
                      <a:lnTo>
                        <a:pt x="0" y="502161"/>
                      </a:lnTo>
                      <a:lnTo>
                        <a:pt x="305576" y="502161"/>
                      </a:lnTo>
                      <a:lnTo>
                        <a:pt x="305576" y="0"/>
                      </a:lnTo>
                      <a:lnTo>
                        <a:pt x="15279" y="0"/>
                      </a:lnTo>
                      <a:close/>
                      <a:moveTo>
                        <a:pt x="290297" y="487396"/>
                      </a:moveTo>
                      <a:lnTo>
                        <a:pt x="15279" y="487396"/>
                      </a:lnTo>
                      <a:lnTo>
                        <a:pt x="15279" y="14765"/>
                      </a:lnTo>
                      <a:lnTo>
                        <a:pt x="290297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D237996-0D30-8F38-1C97-4855FED0BC15}"/>
                    </a:ext>
                  </a:extLst>
                </p:cNvPr>
                <p:cNvSpPr/>
                <p:nvPr/>
              </p:nvSpPr>
              <p:spPr>
                <a:xfrm>
                  <a:off x="5505634" y="4735657"/>
                  <a:ext cx="381969" cy="649829"/>
                </a:xfrm>
                <a:custGeom>
                  <a:avLst/>
                  <a:gdLst>
                    <a:gd name="connsiteX0" fmla="*/ 366691 w 381969"/>
                    <a:gd name="connsiteY0" fmla="*/ 0 h 649829"/>
                    <a:gd name="connsiteX1" fmla="*/ 15279 w 381969"/>
                    <a:gd name="connsiteY1" fmla="*/ 0 h 649829"/>
                    <a:gd name="connsiteX2" fmla="*/ 0 w 381969"/>
                    <a:gd name="connsiteY2" fmla="*/ 14765 h 649829"/>
                    <a:gd name="connsiteX3" fmla="*/ 0 w 381969"/>
                    <a:gd name="connsiteY3" fmla="*/ 635065 h 649829"/>
                    <a:gd name="connsiteX4" fmla="*/ 15279 w 381969"/>
                    <a:gd name="connsiteY4" fmla="*/ 649830 h 649829"/>
                    <a:gd name="connsiteX5" fmla="*/ 366691 w 381969"/>
                    <a:gd name="connsiteY5" fmla="*/ 649830 h 649829"/>
                    <a:gd name="connsiteX6" fmla="*/ 381970 w 381969"/>
                    <a:gd name="connsiteY6" fmla="*/ 635065 h 649829"/>
                    <a:gd name="connsiteX7" fmla="*/ 381970 w 381969"/>
                    <a:gd name="connsiteY7" fmla="*/ 14765 h 649829"/>
                    <a:gd name="connsiteX8" fmla="*/ 366691 w 381969"/>
                    <a:gd name="connsiteY8" fmla="*/ 0 h 649829"/>
                    <a:gd name="connsiteX9" fmla="*/ 366691 w 381969"/>
                    <a:gd name="connsiteY9" fmla="*/ 635065 h 649829"/>
                    <a:gd name="connsiteX10" fmla="*/ 15279 w 381969"/>
                    <a:gd name="connsiteY10" fmla="*/ 635065 h 649829"/>
                    <a:gd name="connsiteX11" fmla="*/ 15279 w 381969"/>
                    <a:gd name="connsiteY11" fmla="*/ 14765 h 649829"/>
                    <a:gd name="connsiteX12" fmla="*/ 366691 w 381969"/>
                    <a:gd name="connsiteY12" fmla="*/ 14765 h 64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1969" h="649829">
                      <a:moveTo>
                        <a:pt x="366691" y="0"/>
                      </a:moveTo>
                      <a:lnTo>
                        <a:pt x="15279" y="0"/>
                      </a:lnTo>
                      <a:cubicBezTo>
                        <a:pt x="6851" y="24"/>
                        <a:pt x="25" y="6620"/>
                        <a:pt x="0" y="14765"/>
                      </a:cubicBezTo>
                      <a:lnTo>
                        <a:pt x="0" y="635065"/>
                      </a:lnTo>
                      <a:cubicBezTo>
                        <a:pt x="29" y="643208"/>
                        <a:pt x="6853" y="649802"/>
                        <a:pt x="15279" y="649830"/>
                      </a:cubicBezTo>
                      <a:lnTo>
                        <a:pt x="366691" y="649830"/>
                      </a:lnTo>
                      <a:cubicBezTo>
                        <a:pt x="375115" y="649797"/>
                        <a:pt x="381936" y="643206"/>
                        <a:pt x="381970" y="635065"/>
                      </a:cubicBezTo>
                      <a:lnTo>
                        <a:pt x="381970" y="14765"/>
                      </a:lnTo>
                      <a:cubicBezTo>
                        <a:pt x="381941" y="6622"/>
                        <a:pt x="375117" y="28"/>
                        <a:pt x="366691" y="0"/>
                      </a:cubicBezTo>
                      <a:close/>
                      <a:moveTo>
                        <a:pt x="366691" y="635065"/>
                      </a:moveTo>
                      <a:lnTo>
                        <a:pt x="15279" y="635065"/>
                      </a:lnTo>
                      <a:lnTo>
                        <a:pt x="15279" y="14765"/>
                      </a:lnTo>
                      <a:lnTo>
                        <a:pt x="366691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D9C9358-EB59-8E39-AC9A-54B0C62D9CAB}"/>
                    </a:ext>
                  </a:extLst>
                </p:cNvPr>
                <p:cNvSpPr/>
                <p:nvPr/>
              </p:nvSpPr>
              <p:spPr>
                <a:xfrm>
                  <a:off x="5658422" y="4772569"/>
                  <a:ext cx="84033" cy="14764"/>
                </a:xfrm>
                <a:custGeom>
                  <a:avLst/>
                  <a:gdLst>
                    <a:gd name="connsiteX0" fmla="*/ 7639 w 84033"/>
                    <a:gd name="connsiteY0" fmla="*/ 14765 h 14764"/>
                    <a:gd name="connsiteX1" fmla="*/ 76394 w 84033"/>
                    <a:gd name="connsiteY1" fmla="*/ 14765 h 14764"/>
                    <a:gd name="connsiteX2" fmla="*/ 84033 w 84033"/>
                    <a:gd name="connsiteY2" fmla="*/ 7382 h 14764"/>
                    <a:gd name="connsiteX3" fmla="*/ 76394 w 84033"/>
                    <a:gd name="connsiteY3" fmla="*/ 0 h 14764"/>
                    <a:gd name="connsiteX4" fmla="*/ 7639 w 84033"/>
                    <a:gd name="connsiteY4" fmla="*/ 0 h 14764"/>
                    <a:gd name="connsiteX5" fmla="*/ 0 w 84033"/>
                    <a:gd name="connsiteY5" fmla="*/ 7382 h 14764"/>
                    <a:gd name="connsiteX6" fmla="*/ 7639 w 84033"/>
                    <a:gd name="connsiteY6" fmla="*/ 14765 h 1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033" h="14764">
                      <a:moveTo>
                        <a:pt x="7639" y="14765"/>
                      </a:moveTo>
                      <a:lnTo>
                        <a:pt x="76394" y="14765"/>
                      </a:lnTo>
                      <a:cubicBezTo>
                        <a:pt x="80613" y="14765"/>
                        <a:pt x="84033" y="11460"/>
                        <a:pt x="84033" y="7382"/>
                      </a:cubicBezTo>
                      <a:cubicBezTo>
                        <a:pt x="84033" y="3305"/>
                        <a:pt x="80613" y="0"/>
                        <a:pt x="76394" y="0"/>
                      </a:cubicBezTo>
                      <a:lnTo>
                        <a:pt x="7639" y="0"/>
                      </a:lnTo>
                      <a:cubicBezTo>
                        <a:pt x="3420" y="0"/>
                        <a:pt x="0" y="3305"/>
                        <a:pt x="0" y="7382"/>
                      </a:cubicBezTo>
                      <a:cubicBezTo>
                        <a:pt x="0" y="11460"/>
                        <a:pt x="3420" y="14765"/>
                        <a:pt x="7639" y="14765"/>
                      </a:cubicBez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ounded Rectangle 96">
                <a:extLst>
                  <a:ext uri="{FF2B5EF4-FFF2-40B4-BE49-F238E27FC236}">
                    <a16:creationId xmlns:a16="http://schemas.microsoft.com/office/drawing/2014/main" id="{032B493C-4C28-B707-B0ED-927598049ABA}"/>
                  </a:ext>
                </a:extLst>
              </p:cNvPr>
              <p:cNvSpPr/>
              <p:nvPr/>
            </p:nvSpPr>
            <p:spPr bwMode="auto">
              <a:xfrm>
                <a:off x="9033707" y="3909366"/>
                <a:ext cx="1253294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Android</a:t>
                </a:r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133A7080-CBCF-987F-C9EC-4C99D7216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3672" y="3383656"/>
                <a:ext cx="233362" cy="276225"/>
              </a:xfrm>
              <a:custGeom>
                <a:avLst/>
                <a:gdLst>
                  <a:gd name="T0" fmla="*/ 91 w 1248"/>
                  <a:gd name="T1" fmla="*/ 479 h 1476"/>
                  <a:gd name="T2" fmla="*/ 0 w 1248"/>
                  <a:gd name="T3" fmla="*/ 570 h 1476"/>
                  <a:gd name="T4" fmla="*/ 0 w 1248"/>
                  <a:gd name="T5" fmla="*/ 950 h 1476"/>
                  <a:gd name="T6" fmla="*/ 91 w 1248"/>
                  <a:gd name="T7" fmla="*/ 1041 h 1476"/>
                  <a:gd name="T8" fmla="*/ 182 w 1248"/>
                  <a:gd name="T9" fmla="*/ 950 h 1476"/>
                  <a:gd name="T10" fmla="*/ 182 w 1248"/>
                  <a:gd name="T11" fmla="*/ 570 h 1476"/>
                  <a:gd name="T12" fmla="*/ 91 w 1248"/>
                  <a:gd name="T13" fmla="*/ 479 h 1476"/>
                  <a:gd name="T14" fmla="*/ 825 w 1248"/>
                  <a:gd name="T15" fmla="*/ 137 h 1476"/>
                  <a:gd name="T16" fmla="*/ 888 w 1248"/>
                  <a:gd name="T17" fmla="*/ 21 h 1476"/>
                  <a:gd name="T18" fmla="*/ 883 w 1248"/>
                  <a:gd name="T19" fmla="*/ 4 h 1476"/>
                  <a:gd name="T20" fmla="*/ 866 w 1248"/>
                  <a:gd name="T21" fmla="*/ 9 h 1476"/>
                  <a:gd name="T22" fmla="*/ 802 w 1248"/>
                  <a:gd name="T23" fmla="*/ 126 h 1476"/>
                  <a:gd name="T24" fmla="*/ 624 w 1248"/>
                  <a:gd name="T25" fmla="*/ 88 h 1476"/>
                  <a:gd name="T26" fmla="*/ 446 w 1248"/>
                  <a:gd name="T27" fmla="*/ 126 h 1476"/>
                  <a:gd name="T28" fmla="*/ 382 w 1248"/>
                  <a:gd name="T29" fmla="*/ 9 h 1476"/>
                  <a:gd name="T30" fmla="*/ 365 w 1248"/>
                  <a:gd name="T31" fmla="*/ 4 h 1476"/>
                  <a:gd name="T32" fmla="*/ 360 w 1248"/>
                  <a:gd name="T33" fmla="*/ 21 h 1476"/>
                  <a:gd name="T34" fmla="*/ 423 w 1248"/>
                  <a:gd name="T35" fmla="*/ 137 h 1476"/>
                  <a:gd name="T36" fmla="*/ 214 w 1248"/>
                  <a:gd name="T37" fmla="*/ 464 h 1476"/>
                  <a:gd name="T38" fmla="*/ 1033 w 1248"/>
                  <a:gd name="T39" fmla="*/ 464 h 1476"/>
                  <a:gd name="T40" fmla="*/ 825 w 1248"/>
                  <a:gd name="T41" fmla="*/ 137 h 1476"/>
                  <a:gd name="T42" fmla="*/ 437 w 1248"/>
                  <a:gd name="T43" fmla="*/ 316 h 1476"/>
                  <a:gd name="T44" fmla="*/ 403 w 1248"/>
                  <a:gd name="T45" fmla="*/ 281 h 1476"/>
                  <a:gd name="T46" fmla="*/ 437 w 1248"/>
                  <a:gd name="T47" fmla="*/ 247 h 1476"/>
                  <a:gd name="T48" fmla="*/ 472 w 1248"/>
                  <a:gd name="T49" fmla="*/ 281 h 1476"/>
                  <a:gd name="T50" fmla="*/ 437 w 1248"/>
                  <a:gd name="T51" fmla="*/ 316 h 1476"/>
                  <a:gd name="T52" fmla="*/ 810 w 1248"/>
                  <a:gd name="T53" fmla="*/ 316 h 1476"/>
                  <a:gd name="T54" fmla="*/ 776 w 1248"/>
                  <a:gd name="T55" fmla="*/ 281 h 1476"/>
                  <a:gd name="T56" fmla="*/ 810 w 1248"/>
                  <a:gd name="T57" fmla="*/ 247 h 1476"/>
                  <a:gd name="T58" fmla="*/ 845 w 1248"/>
                  <a:gd name="T59" fmla="*/ 281 h 1476"/>
                  <a:gd name="T60" fmla="*/ 810 w 1248"/>
                  <a:gd name="T61" fmla="*/ 316 h 1476"/>
                  <a:gd name="T62" fmla="*/ 217 w 1248"/>
                  <a:gd name="T63" fmla="*/ 496 h 1476"/>
                  <a:gd name="T64" fmla="*/ 218 w 1248"/>
                  <a:gd name="T65" fmla="*/ 1086 h 1476"/>
                  <a:gd name="T66" fmla="*/ 315 w 1248"/>
                  <a:gd name="T67" fmla="*/ 1183 h 1476"/>
                  <a:gd name="T68" fmla="*/ 381 w 1248"/>
                  <a:gd name="T69" fmla="*/ 1183 h 1476"/>
                  <a:gd name="T70" fmla="*/ 381 w 1248"/>
                  <a:gd name="T71" fmla="*/ 1385 h 1476"/>
                  <a:gd name="T72" fmla="*/ 472 w 1248"/>
                  <a:gd name="T73" fmla="*/ 1476 h 1476"/>
                  <a:gd name="T74" fmla="*/ 563 w 1248"/>
                  <a:gd name="T75" fmla="*/ 1385 h 1476"/>
                  <a:gd name="T76" fmla="*/ 563 w 1248"/>
                  <a:gd name="T77" fmla="*/ 1183 h 1476"/>
                  <a:gd name="T78" fmla="*/ 685 w 1248"/>
                  <a:gd name="T79" fmla="*/ 1183 h 1476"/>
                  <a:gd name="T80" fmla="*/ 685 w 1248"/>
                  <a:gd name="T81" fmla="*/ 1385 h 1476"/>
                  <a:gd name="T82" fmla="*/ 776 w 1248"/>
                  <a:gd name="T83" fmla="*/ 1476 h 1476"/>
                  <a:gd name="T84" fmla="*/ 867 w 1248"/>
                  <a:gd name="T85" fmla="*/ 1385 h 1476"/>
                  <a:gd name="T86" fmla="*/ 867 w 1248"/>
                  <a:gd name="T87" fmla="*/ 1183 h 1476"/>
                  <a:gd name="T88" fmla="*/ 934 w 1248"/>
                  <a:gd name="T89" fmla="*/ 1183 h 1476"/>
                  <a:gd name="T90" fmla="*/ 1031 w 1248"/>
                  <a:gd name="T91" fmla="*/ 1086 h 1476"/>
                  <a:gd name="T92" fmla="*/ 1031 w 1248"/>
                  <a:gd name="T93" fmla="*/ 496 h 1476"/>
                  <a:gd name="T94" fmla="*/ 217 w 1248"/>
                  <a:gd name="T95" fmla="*/ 496 h 1476"/>
                  <a:gd name="T96" fmla="*/ 1248 w 1248"/>
                  <a:gd name="T97" fmla="*/ 569 h 1476"/>
                  <a:gd name="T98" fmla="*/ 1157 w 1248"/>
                  <a:gd name="T99" fmla="*/ 479 h 1476"/>
                  <a:gd name="T100" fmla="*/ 1066 w 1248"/>
                  <a:gd name="T101" fmla="*/ 570 h 1476"/>
                  <a:gd name="T102" fmla="*/ 1066 w 1248"/>
                  <a:gd name="T103" fmla="*/ 950 h 1476"/>
                  <a:gd name="T104" fmla="*/ 1157 w 1248"/>
                  <a:gd name="T105" fmla="*/ 1041 h 1476"/>
                  <a:gd name="T106" fmla="*/ 1248 w 1248"/>
                  <a:gd name="T107" fmla="*/ 950 h 1476"/>
                  <a:gd name="T108" fmla="*/ 1248 w 1248"/>
                  <a:gd name="T109" fmla="*/ 56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8" h="1476">
                    <a:moveTo>
                      <a:pt x="91" y="479"/>
                    </a:moveTo>
                    <a:cubicBezTo>
                      <a:pt x="41" y="479"/>
                      <a:pt x="0" y="519"/>
                      <a:pt x="0" y="570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1"/>
                      <a:pt x="41" y="1041"/>
                      <a:pt x="91" y="1041"/>
                    </a:cubicBezTo>
                    <a:cubicBezTo>
                      <a:pt x="142" y="1041"/>
                      <a:pt x="182" y="1001"/>
                      <a:pt x="182" y="950"/>
                    </a:cubicBezTo>
                    <a:cubicBezTo>
                      <a:pt x="182" y="570"/>
                      <a:pt x="182" y="570"/>
                      <a:pt x="182" y="570"/>
                    </a:cubicBezTo>
                    <a:cubicBezTo>
                      <a:pt x="182" y="519"/>
                      <a:pt x="141" y="479"/>
                      <a:pt x="91" y="479"/>
                    </a:cubicBezTo>
                    <a:moveTo>
                      <a:pt x="825" y="137"/>
                    </a:moveTo>
                    <a:cubicBezTo>
                      <a:pt x="888" y="21"/>
                      <a:pt x="888" y="21"/>
                      <a:pt x="888" y="21"/>
                    </a:cubicBezTo>
                    <a:cubicBezTo>
                      <a:pt x="892" y="15"/>
                      <a:pt x="889" y="7"/>
                      <a:pt x="883" y="4"/>
                    </a:cubicBezTo>
                    <a:cubicBezTo>
                      <a:pt x="877" y="0"/>
                      <a:pt x="869" y="3"/>
                      <a:pt x="866" y="9"/>
                    </a:cubicBezTo>
                    <a:cubicBezTo>
                      <a:pt x="802" y="126"/>
                      <a:pt x="802" y="126"/>
                      <a:pt x="802" y="126"/>
                    </a:cubicBezTo>
                    <a:cubicBezTo>
                      <a:pt x="748" y="102"/>
                      <a:pt x="688" y="88"/>
                      <a:pt x="624" y="88"/>
                    </a:cubicBezTo>
                    <a:cubicBezTo>
                      <a:pt x="560" y="88"/>
                      <a:pt x="500" y="102"/>
                      <a:pt x="446" y="126"/>
                    </a:cubicBezTo>
                    <a:cubicBezTo>
                      <a:pt x="382" y="9"/>
                      <a:pt x="382" y="9"/>
                      <a:pt x="382" y="9"/>
                    </a:cubicBezTo>
                    <a:cubicBezTo>
                      <a:pt x="378" y="3"/>
                      <a:pt x="371" y="0"/>
                      <a:pt x="365" y="4"/>
                    </a:cubicBezTo>
                    <a:cubicBezTo>
                      <a:pt x="358" y="7"/>
                      <a:pt x="356" y="15"/>
                      <a:pt x="360" y="21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298" y="201"/>
                      <a:pt x="214" y="324"/>
                      <a:pt x="214" y="464"/>
                    </a:cubicBezTo>
                    <a:cubicBezTo>
                      <a:pt x="1033" y="464"/>
                      <a:pt x="1033" y="464"/>
                      <a:pt x="1033" y="464"/>
                    </a:cubicBezTo>
                    <a:cubicBezTo>
                      <a:pt x="1033" y="323"/>
                      <a:pt x="949" y="201"/>
                      <a:pt x="825" y="137"/>
                    </a:cubicBezTo>
                    <a:moveTo>
                      <a:pt x="437" y="316"/>
                    </a:moveTo>
                    <a:cubicBezTo>
                      <a:pt x="419" y="316"/>
                      <a:pt x="403" y="300"/>
                      <a:pt x="403" y="281"/>
                    </a:cubicBezTo>
                    <a:cubicBezTo>
                      <a:pt x="403" y="263"/>
                      <a:pt x="419" y="247"/>
                      <a:pt x="437" y="247"/>
                    </a:cubicBezTo>
                    <a:cubicBezTo>
                      <a:pt x="456" y="247"/>
                      <a:pt x="472" y="263"/>
                      <a:pt x="472" y="281"/>
                    </a:cubicBezTo>
                    <a:cubicBezTo>
                      <a:pt x="472" y="300"/>
                      <a:pt x="456" y="316"/>
                      <a:pt x="437" y="316"/>
                    </a:cubicBezTo>
                    <a:moveTo>
                      <a:pt x="810" y="316"/>
                    </a:moveTo>
                    <a:cubicBezTo>
                      <a:pt x="791" y="316"/>
                      <a:pt x="776" y="300"/>
                      <a:pt x="776" y="281"/>
                    </a:cubicBezTo>
                    <a:cubicBezTo>
                      <a:pt x="776" y="263"/>
                      <a:pt x="791" y="247"/>
                      <a:pt x="810" y="247"/>
                    </a:cubicBezTo>
                    <a:cubicBezTo>
                      <a:pt x="829" y="247"/>
                      <a:pt x="845" y="263"/>
                      <a:pt x="845" y="281"/>
                    </a:cubicBezTo>
                    <a:cubicBezTo>
                      <a:pt x="845" y="300"/>
                      <a:pt x="829" y="316"/>
                      <a:pt x="810" y="316"/>
                    </a:cubicBezTo>
                    <a:moveTo>
                      <a:pt x="217" y="496"/>
                    </a:moveTo>
                    <a:cubicBezTo>
                      <a:pt x="218" y="1086"/>
                      <a:pt x="218" y="1086"/>
                      <a:pt x="218" y="1086"/>
                    </a:cubicBezTo>
                    <a:cubicBezTo>
                      <a:pt x="218" y="1140"/>
                      <a:pt x="261" y="1183"/>
                      <a:pt x="315" y="1183"/>
                    </a:cubicBezTo>
                    <a:cubicBezTo>
                      <a:pt x="381" y="1183"/>
                      <a:pt x="381" y="1183"/>
                      <a:pt x="381" y="1183"/>
                    </a:cubicBezTo>
                    <a:cubicBezTo>
                      <a:pt x="381" y="1385"/>
                      <a:pt x="381" y="1385"/>
                      <a:pt x="381" y="1385"/>
                    </a:cubicBezTo>
                    <a:cubicBezTo>
                      <a:pt x="381" y="1435"/>
                      <a:pt x="422" y="1476"/>
                      <a:pt x="472" y="1476"/>
                    </a:cubicBezTo>
                    <a:cubicBezTo>
                      <a:pt x="522" y="1476"/>
                      <a:pt x="563" y="1435"/>
                      <a:pt x="563" y="1385"/>
                    </a:cubicBezTo>
                    <a:cubicBezTo>
                      <a:pt x="563" y="1183"/>
                      <a:pt x="563" y="1183"/>
                      <a:pt x="563" y="1183"/>
                    </a:cubicBezTo>
                    <a:cubicBezTo>
                      <a:pt x="685" y="1183"/>
                      <a:pt x="685" y="1183"/>
                      <a:pt x="685" y="1183"/>
                    </a:cubicBezTo>
                    <a:cubicBezTo>
                      <a:pt x="685" y="1385"/>
                      <a:pt x="685" y="1385"/>
                      <a:pt x="685" y="1385"/>
                    </a:cubicBezTo>
                    <a:cubicBezTo>
                      <a:pt x="685" y="1435"/>
                      <a:pt x="726" y="1476"/>
                      <a:pt x="776" y="1476"/>
                    </a:cubicBezTo>
                    <a:cubicBezTo>
                      <a:pt x="827" y="1476"/>
                      <a:pt x="867" y="1435"/>
                      <a:pt x="867" y="1385"/>
                    </a:cubicBezTo>
                    <a:cubicBezTo>
                      <a:pt x="867" y="1183"/>
                      <a:pt x="867" y="1183"/>
                      <a:pt x="867" y="1183"/>
                    </a:cubicBezTo>
                    <a:cubicBezTo>
                      <a:pt x="934" y="1183"/>
                      <a:pt x="934" y="1183"/>
                      <a:pt x="934" y="1183"/>
                    </a:cubicBezTo>
                    <a:cubicBezTo>
                      <a:pt x="987" y="1183"/>
                      <a:pt x="1031" y="1140"/>
                      <a:pt x="1031" y="1086"/>
                    </a:cubicBezTo>
                    <a:cubicBezTo>
                      <a:pt x="1031" y="496"/>
                      <a:pt x="1031" y="496"/>
                      <a:pt x="1031" y="496"/>
                    </a:cubicBezTo>
                    <a:lnTo>
                      <a:pt x="217" y="496"/>
                    </a:lnTo>
                    <a:close/>
                    <a:moveTo>
                      <a:pt x="1248" y="569"/>
                    </a:moveTo>
                    <a:cubicBezTo>
                      <a:pt x="1248" y="519"/>
                      <a:pt x="1207" y="479"/>
                      <a:pt x="1157" y="479"/>
                    </a:cubicBezTo>
                    <a:cubicBezTo>
                      <a:pt x="1106" y="479"/>
                      <a:pt x="1066" y="519"/>
                      <a:pt x="1066" y="570"/>
                    </a:cubicBezTo>
                    <a:cubicBezTo>
                      <a:pt x="1066" y="950"/>
                      <a:pt x="1066" y="950"/>
                      <a:pt x="1066" y="950"/>
                    </a:cubicBezTo>
                    <a:cubicBezTo>
                      <a:pt x="1066" y="1001"/>
                      <a:pt x="1106" y="1041"/>
                      <a:pt x="1157" y="1041"/>
                    </a:cubicBezTo>
                    <a:cubicBezTo>
                      <a:pt x="1207" y="1041"/>
                      <a:pt x="1248" y="1001"/>
                      <a:pt x="1248" y="950"/>
                    </a:cubicBezTo>
                    <a:lnTo>
                      <a:pt x="1248" y="5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2" grpId="0" animBg="1"/>
      <p:bldP spid="5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3C7A-D2F2-7955-2289-B0E58F17839C}"/>
              </a:ext>
            </a:extLst>
          </p:cNvPr>
          <p:cNvGrpSpPr/>
          <p:nvPr/>
        </p:nvGrpSpPr>
        <p:grpSpPr>
          <a:xfrm>
            <a:off x="6067992" y="1805223"/>
            <a:ext cx="3481389" cy="2004764"/>
            <a:chOff x="6067992" y="1805223"/>
            <a:chExt cx="3481389" cy="2004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3356ED-FAE2-B865-EF42-CE375701608F}"/>
                </a:ext>
              </a:extLst>
            </p:cNvPr>
            <p:cNvSpPr txBox="1"/>
            <p:nvPr/>
          </p:nvSpPr>
          <p:spPr>
            <a:xfrm>
              <a:off x="6067992" y="1805223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Quality</a:t>
              </a: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00EEBAA1-89FB-05AD-73EF-F1AB8A13B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8068" y="2292240"/>
              <a:ext cx="521237" cy="548640"/>
            </a:xfrm>
            <a:custGeom>
              <a:avLst/>
              <a:gdLst>
                <a:gd name="connsiteX0" fmla="*/ 419096 w 579144"/>
                <a:gd name="connsiteY0" fmla="*/ 0 h 609591"/>
                <a:gd name="connsiteX1" fmla="*/ 557900 w 579144"/>
                <a:gd name="connsiteY1" fmla="*/ 0 h 609591"/>
                <a:gd name="connsiteX2" fmla="*/ 560948 w 579144"/>
                <a:gd name="connsiteY2" fmla="*/ 427 h 609591"/>
                <a:gd name="connsiteX3" fmla="*/ 563966 w 579144"/>
                <a:gd name="connsiteY3" fmla="*/ 1280 h 609591"/>
                <a:gd name="connsiteX4" fmla="*/ 565795 w 579144"/>
                <a:gd name="connsiteY4" fmla="*/ 2073 h 609591"/>
                <a:gd name="connsiteX5" fmla="*/ 572470 w 579144"/>
                <a:gd name="connsiteY5" fmla="*/ 6645 h 609591"/>
                <a:gd name="connsiteX6" fmla="*/ 573689 w 579144"/>
                <a:gd name="connsiteY6" fmla="*/ 7986 h 609591"/>
                <a:gd name="connsiteX7" fmla="*/ 575030 w 579144"/>
                <a:gd name="connsiteY7" fmla="*/ 9723 h 609591"/>
                <a:gd name="connsiteX8" fmla="*/ 576676 w 579144"/>
                <a:gd name="connsiteY8" fmla="*/ 12466 h 609591"/>
                <a:gd name="connsiteX9" fmla="*/ 577864 w 579144"/>
                <a:gd name="connsiteY9" fmla="*/ 15209 h 609591"/>
                <a:gd name="connsiteX10" fmla="*/ 578444 w 579144"/>
                <a:gd name="connsiteY10" fmla="*/ 17160 h 609591"/>
                <a:gd name="connsiteX11" fmla="*/ 578870 w 579144"/>
                <a:gd name="connsiteY11" fmla="*/ 19111 h 609591"/>
                <a:gd name="connsiteX12" fmla="*/ 579145 w 579144"/>
                <a:gd name="connsiteY12" fmla="*/ 22006 h 609591"/>
                <a:gd name="connsiteX13" fmla="*/ 579145 w 579144"/>
                <a:gd name="connsiteY13" fmla="*/ 160140 h 609591"/>
                <a:gd name="connsiteX14" fmla="*/ 556279 w 579144"/>
                <a:gd name="connsiteY14" fmla="*/ 182992 h 609591"/>
                <a:gd name="connsiteX15" fmla="*/ 533639 w 579144"/>
                <a:gd name="connsiteY15" fmla="*/ 163249 h 609591"/>
                <a:gd name="connsiteX16" fmla="*/ 533425 w 579144"/>
                <a:gd name="connsiteY16" fmla="*/ 160140 h 609591"/>
                <a:gd name="connsiteX17" fmla="*/ 533425 w 579144"/>
                <a:gd name="connsiteY17" fmla="*/ 77997 h 609591"/>
                <a:gd name="connsiteX18" fmla="*/ 337137 w 579144"/>
                <a:gd name="connsiteY18" fmla="*/ 274286 h 609591"/>
                <a:gd name="connsiteX19" fmla="*/ 307389 w 579144"/>
                <a:gd name="connsiteY19" fmla="*/ 276511 h 609591"/>
                <a:gd name="connsiteX20" fmla="*/ 304828 w 579144"/>
                <a:gd name="connsiteY20" fmla="*/ 274316 h 609591"/>
                <a:gd name="connsiteX21" fmla="*/ 212475 w 579144"/>
                <a:gd name="connsiteY21" fmla="*/ 185621 h 609591"/>
                <a:gd name="connsiteX22" fmla="*/ 39046 w 579144"/>
                <a:gd name="connsiteY22" fmla="*/ 359019 h 609591"/>
                <a:gd name="connsiteX23" fmla="*/ 6718 w 579144"/>
                <a:gd name="connsiteY23" fmla="*/ 359065 h 609591"/>
                <a:gd name="connsiteX24" fmla="*/ 4513 w 579144"/>
                <a:gd name="connsiteY24" fmla="*/ 329240 h 609591"/>
                <a:gd name="connsiteX25" fmla="*/ 6738 w 579144"/>
                <a:gd name="connsiteY25" fmla="*/ 326680 h 609591"/>
                <a:gd name="connsiteX26" fmla="*/ 196321 w 579144"/>
                <a:gd name="connsiteY26" fmla="*/ 137097 h 609591"/>
                <a:gd name="connsiteX27" fmla="*/ 226069 w 579144"/>
                <a:gd name="connsiteY27" fmla="*/ 134903 h 609591"/>
                <a:gd name="connsiteX28" fmla="*/ 228629 w 579144"/>
                <a:gd name="connsiteY28" fmla="*/ 137097 h 609591"/>
                <a:gd name="connsiteX29" fmla="*/ 320983 w 579144"/>
                <a:gd name="connsiteY29" fmla="*/ 225793 h 609591"/>
                <a:gd name="connsiteX30" fmla="*/ 501056 w 579144"/>
                <a:gd name="connsiteY30" fmla="*/ 45719 h 609591"/>
                <a:gd name="connsiteX31" fmla="*/ 419066 w 579144"/>
                <a:gd name="connsiteY31" fmla="*/ 45719 h 609591"/>
                <a:gd name="connsiteX32" fmla="*/ 396450 w 579144"/>
                <a:gd name="connsiteY32" fmla="*/ 25969 h 609591"/>
                <a:gd name="connsiteX33" fmla="*/ 396237 w 579144"/>
                <a:gd name="connsiteY33" fmla="*/ 22860 h 609591"/>
                <a:gd name="connsiteX34" fmla="*/ 415987 w 579144"/>
                <a:gd name="connsiteY34" fmla="*/ 213 h 609591"/>
                <a:gd name="connsiteX35" fmla="*/ 419127 w 579144"/>
                <a:gd name="connsiteY35" fmla="*/ 0 h 609591"/>
                <a:gd name="connsiteX36" fmla="*/ 22892 w 579144"/>
                <a:gd name="connsiteY36" fmla="*/ 457194 h 609591"/>
                <a:gd name="connsiteX37" fmla="*/ 45752 w 579144"/>
                <a:gd name="connsiteY37" fmla="*/ 480053 h 609591"/>
                <a:gd name="connsiteX38" fmla="*/ 45752 w 579144"/>
                <a:gd name="connsiteY38" fmla="*/ 586732 h 609591"/>
                <a:gd name="connsiteX39" fmla="*/ 22892 w 579144"/>
                <a:gd name="connsiteY39" fmla="*/ 609592 h 609591"/>
                <a:gd name="connsiteX40" fmla="*/ 33 w 579144"/>
                <a:gd name="connsiteY40" fmla="*/ 586732 h 609591"/>
                <a:gd name="connsiteX41" fmla="*/ 33 w 579144"/>
                <a:gd name="connsiteY41" fmla="*/ 480053 h 609591"/>
                <a:gd name="connsiteX42" fmla="*/ 22892 w 579144"/>
                <a:gd name="connsiteY42" fmla="*/ 457194 h 609591"/>
                <a:gd name="connsiteX43" fmla="*/ 198150 w 579144"/>
                <a:gd name="connsiteY43" fmla="*/ 358135 h 609591"/>
                <a:gd name="connsiteX44" fmla="*/ 175290 w 579144"/>
                <a:gd name="connsiteY44" fmla="*/ 335275 h 609591"/>
                <a:gd name="connsiteX45" fmla="*/ 152430 w 579144"/>
                <a:gd name="connsiteY45" fmla="*/ 358135 h 609591"/>
                <a:gd name="connsiteX46" fmla="*/ 152430 w 579144"/>
                <a:gd name="connsiteY46" fmla="*/ 586732 h 609591"/>
                <a:gd name="connsiteX47" fmla="*/ 175290 w 579144"/>
                <a:gd name="connsiteY47" fmla="*/ 609592 h 609591"/>
                <a:gd name="connsiteX48" fmla="*/ 198150 w 579144"/>
                <a:gd name="connsiteY48" fmla="*/ 586732 h 609591"/>
                <a:gd name="connsiteX49" fmla="*/ 198150 w 579144"/>
                <a:gd name="connsiteY49" fmla="*/ 358135 h 609591"/>
                <a:gd name="connsiteX50" fmla="*/ 327688 w 579144"/>
                <a:gd name="connsiteY50" fmla="*/ 396235 h 609591"/>
                <a:gd name="connsiteX51" fmla="*/ 350548 w 579144"/>
                <a:gd name="connsiteY51" fmla="*/ 419094 h 609591"/>
                <a:gd name="connsiteX52" fmla="*/ 350548 w 579144"/>
                <a:gd name="connsiteY52" fmla="*/ 586732 h 609591"/>
                <a:gd name="connsiteX53" fmla="*/ 327688 w 579144"/>
                <a:gd name="connsiteY53" fmla="*/ 609592 h 609591"/>
                <a:gd name="connsiteX54" fmla="*/ 304828 w 579144"/>
                <a:gd name="connsiteY54" fmla="*/ 586732 h 609591"/>
                <a:gd name="connsiteX55" fmla="*/ 304828 w 579144"/>
                <a:gd name="connsiteY55" fmla="*/ 419094 h 609591"/>
                <a:gd name="connsiteX56" fmla="*/ 327688 w 579144"/>
                <a:gd name="connsiteY56" fmla="*/ 396235 h 609591"/>
                <a:gd name="connsiteX57" fmla="*/ 502946 w 579144"/>
                <a:gd name="connsiteY57" fmla="*/ 266696 h 609591"/>
                <a:gd name="connsiteX58" fmla="*/ 480086 w 579144"/>
                <a:gd name="connsiteY58" fmla="*/ 243837 h 609591"/>
                <a:gd name="connsiteX59" fmla="*/ 457226 w 579144"/>
                <a:gd name="connsiteY59" fmla="*/ 266696 h 609591"/>
                <a:gd name="connsiteX60" fmla="*/ 457226 w 579144"/>
                <a:gd name="connsiteY60" fmla="*/ 586732 h 609591"/>
                <a:gd name="connsiteX61" fmla="*/ 480086 w 579144"/>
                <a:gd name="connsiteY61" fmla="*/ 609592 h 609591"/>
                <a:gd name="connsiteX62" fmla="*/ 502946 w 579144"/>
                <a:gd name="connsiteY62" fmla="*/ 586732 h 609591"/>
                <a:gd name="connsiteX63" fmla="*/ 502946 w 579144"/>
                <a:gd name="connsiteY63" fmla="*/ 266696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9144" h="609591">
                  <a:moveTo>
                    <a:pt x="419096" y="0"/>
                  </a:moveTo>
                  <a:lnTo>
                    <a:pt x="557900" y="0"/>
                  </a:lnTo>
                  <a:lnTo>
                    <a:pt x="560948" y="427"/>
                  </a:lnTo>
                  <a:lnTo>
                    <a:pt x="563966" y="1280"/>
                  </a:lnTo>
                  <a:lnTo>
                    <a:pt x="565795" y="2073"/>
                  </a:lnTo>
                  <a:cubicBezTo>
                    <a:pt x="568233" y="3109"/>
                    <a:pt x="570458" y="4663"/>
                    <a:pt x="572470" y="6645"/>
                  </a:cubicBezTo>
                  <a:lnTo>
                    <a:pt x="573689" y="7986"/>
                  </a:lnTo>
                  <a:lnTo>
                    <a:pt x="575030" y="9723"/>
                  </a:lnTo>
                  <a:lnTo>
                    <a:pt x="576676" y="12466"/>
                  </a:lnTo>
                  <a:lnTo>
                    <a:pt x="577864" y="15209"/>
                  </a:lnTo>
                  <a:lnTo>
                    <a:pt x="578444" y="17160"/>
                  </a:lnTo>
                  <a:lnTo>
                    <a:pt x="578870" y="19111"/>
                  </a:lnTo>
                  <a:lnTo>
                    <a:pt x="579145" y="22006"/>
                  </a:lnTo>
                  <a:lnTo>
                    <a:pt x="579145" y="160140"/>
                  </a:lnTo>
                  <a:cubicBezTo>
                    <a:pt x="579142" y="172765"/>
                    <a:pt x="568903" y="182996"/>
                    <a:pt x="556279" y="182992"/>
                  </a:cubicBezTo>
                  <a:cubicBezTo>
                    <a:pt x="544858" y="182989"/>
                    <a:pt x="535196" y="174561"/>
                    <a:pt x="533639" y="163249"/>
                  </a:cubicBezTo>
                  <a:lnTo>
                    <a:pt x="533425" y="160140"/>
                  </a:lnTo>
                  <a:lnTo>
                    <a:pt x="533425" y="77997"/>
                  </a:lnTo>
                  <a:lnTo>
                    <a:pt x="337137" y="274286"/>
                  </a:lnTo>
                  <a:cubicBezTo>
                    <a:pt x="329139" y="282287"/>
                    <a:pt x="316490" y="283232"/>
                    <a:pt x="307389" y="276511"/>
                  </a:cubicBezTo>
                  <a:lnTo>
                    <a:pt x="304828" y="274316"/>
                  </a:lnTo>
                  <a:lnTo>
                    <a:pt x="212475" y="185621"/>
                  </a:lnTo>
                  <a:lnTo>
                    <a:pt x="39046" y="359019"/>
                  </a:lnTo>
                  <a:cubicBezTo>
                    <a:pt x="30131" y="367959"/>
                    <a:pt x="15658" y="367977"/>
                    <a:pt x="6718" y="359065"/>
                  </a:cubicBezTo>
                  <a:cubicBezTo>
                    <a:pt x="-1319" y="351049"/>
                    <a:pt x="-2258" y="338351"/>
                    <a:pt x="4513" y="329240"/>
                  </a:cubicBezTo>
                  <a:lnTo>
                    <a:pt x="6738" y="326680"/>
                  </a:lnTo>
                  <a:lnTo>
                    <a:pt x="196321" y="137097"/>
                  </a:lnTo>
                  <a:cubicBezTo>
                    <a:pt x="204328" y="129106"/>
                    <a:pt x="216977" y="128172"/>
                    <a:pt x="226069" y="134903"/>
                  </a:cubicBezTo>
                  <a:lnTo>
                    <a:pt x="228629" y="137097"/>
                  </a:lnTo>
                  <a:lnTo>
                    <a:pt x="320983" y="225793"/>
                  </a:lnTo>
                  <a:lnTo>
                    <a:pt x="501056" y="45719"/>
                  </a:lnTo>
                  <a:lnTo>
                    <a:pt x="419066" y="45719"/>
                  </a:lnTo>
                  <a:cubicBezTo>
                    <a:pt x="407654" y="45704"/>
                    <a:pt x="398001" y="37274"/>
                    <a:pt x="396450" y="25969"/>
                  </a:cubicBezTo>
                  <a:lnTo>
                    <a:pt x="396237" y="22860"/>
                  </a:lnTo>
                  <a:cubicBezTo>
                    <a:pt x="396237" y="11436"/>
                    <a:pt x="404670" y="1767"/>
                    <a:pt x="415987" y="213"/>
                  </a:cubicBezTo>
                  <a:lnTo>
                    <a:pt x="419127" y="0"/>
                  </a:lnTo>
                  <a:close/>
                  <a:moveTo>
                    <a:pt x="22892" y="457194"/>
                  </a:moveTo>
                  <a:cubicBezTo>
                    <a:pt x="35517" y="457194"/>
                    <a:pt x="45752" y="467429"/>
                    <a:pt x="45752" y="480053"/>
                  </a:cubicBezTo>
                  <a:lnTo>
                    <a:pt x="45752" y="586732"/>
                  </a:lnTo>
                  <a:cubicBezTo>
                    <a:pt x="45752" y="599357"/>
                    <a:pt x="35517" y="609592"/>
                    <a:pt x="22892" y="609592"/>
                  </a:cubicBezTo>
                  <a:cubicBezTo>
                    <a:pt x="10267" y="609592"/>
                    <a:pt x="33" y="599357"/>
                    <a:pt x="33" y="586732"/>
                  </a:cubicBezTo>
                  <a:lnTo>
                    <a:pt x="33" y="480053"/>
                  </a:lnTo>
                  <a:cubicBezTo>
                    <a:pt x="33" y="467429"/>
                    <a:pt x="10267" y="457194"/>
                    <a:pt x="22892" y="457194"/>
                  </a:cubicBezTo>
                  <a:close/>
                  <a:moveTo>
                    <a:pt x="198150" y="358135"/>
                  </a:moveTo>
                  <a:cubicBezTo>
                    <a:pt x="198150" y="345510"/>
                    <a:pt x="187915" y="335275"/>
                    <a:pt x="175290" y="335275"/>
                  </a:cubicBezTo>
                  <a:cubicBezTo>
                    <a:pt x="162665" y="335275"/>
                    <a:pt x="152430" y="345510"/>
                    <a:pt x="152430" y="358135"/>
                  </a:cubicBezTo>
                  <a:lnTo>
                    <a:pt x="152430" y="586732"/>
                  </a:lnTo>
                  <a:cubicBezTo>
                    <a:pt x="152430" y="599357"/>
                    <a:pt x="162665" y="609592"/>
                    <a:pt x="175290" y="609592"/>
                  </a:cubicBezTo>
                  <a:cubicBezTo>
                    <a:pt x="187915" y="609592"/>
                    <a:pt x="198150" y="599357"/>
                    <a:pt x="198150" y="586732"/>
                  </a:cubicBezTo>
                  <a:lnTo>
                    <a:pt x="198150" y="358135"/>
                  </a:lnTo>
                  <a:close/>
                  <a:moveTo>
                    <a:pt x="327688" y="396235"/>
                  </a:moveTo>
                  <a:cubicBezTo>
                    <a:pt x="340313" y="396235"/>
                    <a:pt x="350548" y="406470"/>
                    <a:pt x="350548" y="419094"/>
                  </a:cubicBezTo>
                  <a:lnTo>
                    <a:pt x="350548" y="586732"/>
                  </a:lnTo>
                  <a:cubicBezTo>
                    <a:pt x="350548" y="599357"/>
                    <a:pt x="340313" y="609592"/>
                    <a:pt x="327688" y="609592"/>
                  </a:cubicBezTo>
                  <a:cubicBezTo>
                    <a:pt x="315063" y="609592"/>
                    <a:pt x="304828" y="599357"/>
                    <a:pt x="304828" y="586732"/>
                  </a:cubicBezTo>
                  <a:lnTo>
                    <a:pt x="304828" y="419094"/>
                  </a:lnTo>
                  <a:cubicBezTo>
                    <a:pt x="304828" y="406470"/>
                    <a:pt x="315063" y="396235"/>
                    <a:pt x="327688" y="396235"/>
                  </a:cubicBezTo>
                  <a:close/>
                  <a:moveTo>
                    <a:pt x="502946" y="266696"/>
                  </a:moveTo>
                  <a:cubicBezTo>
                    <a:pt x="502946" y="254072"/>
                    <a:pt x="492711" y="243837"/>
                    <a:pt x="480086" y="243837"/>
                  </a:cubicBezTo>
                  <a:cubicBezTo>
                    <a:pt x="467461" y="243837"/>
                    <a:pt x="457226" y="254072"/>
                    <a:pt x="457226" y="266696"/>
                  </a:cubicBezTo>
                  <a:lnTo>
                    <a:pt x="457226" y="586732"/>
                  </a:lnTo>
                  <a:cubicBezTo>
                    <a:pt x="457226" y="599357"/>
                    <a:pt x="467461" y="609592"/>
                    <a:pt x="480086" y="609592"/>
                  </a:cubicBezTo>
                  <a:cubicBezTo>
                    <a:pt x="492711" y="609592"/>
                    <a:pt x="502946" y="599357"/>
                    <a:pt x="502946" y="586732"/>
                  </a:cubicBezTo>
                  <a:lnTo>
                    <a:pt x="502946" y="26669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C79F77-C08E-36E0-430D-52B6773069DB}"/>
              </a:ext>
            </a:extLst>
          </p:cNvPr>
          <p:cNvGrpSpPr/>
          <p:nvPr/>
        </p:nvGrpSpPr>
        <p:grpSpPr>
          <a:xfrm>
            <a:off x="2296886" y="1805223"/>
            <a:ext cx="3481389" cy="2004764"/>
            <a:chOff x="2296886" y="1805223"/>
            <a:chExt cx="3481389" cy="20047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A8C2B-A5A2-5540-0C62-260D731AC7FC}"/>
                </a:ext>
              </a:extLst>
            </p:cNvPr>
            <p:cNvSpPr txBox="1"/>
            <p:nvPr/>
          </p:nvSpPr>
          <p:spPr>
            <a:xfrm>
              <a:off x="2296886" y="1805223"/>
              <a:ext cx="3481389" cy="2004764"/>
            </a:xfrm>
            <a:prstGeom prst="roundRect">
              <a:avLst>
                <a:gd name="adj" fmla="val 809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8EB350CE-A9C3-F486-44F2-6CFBE9B8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540" y="2292240"/>
              <a:ext cx="640080" cy="437242"/>
            </a:xfrm>
            <a:custGeom>
              <a:avLst/>
              <a:gdLst>
                <a:gd name="connsiteX0" fmla="*/ 276145 w 686043"/>
                <a:gd name="connsiteY0" fmla="*/ 355824 h 468640"/>
                <a:gd name="connsiteX1" fmla="*/ 490663 w 686043"/>
                <a:gd name="connsiteY1" fmla="*/ 65216 h 468640"/>
                <a:gd name="connsiteX2" fmla="*/ 523928 w 686043"/>
                <a:gd name="connsiteY2" fmla="*/ 60104 h 468640"/>
                <a:gd name="connsiteX3" fmla="*/ 533012 w 686043"/>
                <a:gd name="connsiteY3" fmla="*/ 84761 h 468640"/>
                <a:gd name="connsiteX4" fmla="*/ 531983 w 686043"/>
                <a:gd name="connsiteY4" fmla="*/ 88122 h 468640"/>
                <a:gd name="connsiteX5" fmla="*/ 399281 w 686043"/>
                <a:gd name="connsiteY5" fmla="*/ 424129 h 468640"/>
                <a:gd name="connsiteX6" fmla="*/ 306941 w 686043"/>
                <a:gd name="connsiteY6" fmla="*/ 463494 h 468640"/>
                <a:gd name="connsiteX7" fmla="*/ 267575 w 686043"/>
                <a:gd name="connsiteY7" fmla="*/ 371151 h 468640"/>
                <a:gd name="connsiteX8" fmla="*/ 271139 w 686043"/>
                <a:gd name="connsiteY8" fmla="*/ 363608 h 468640"/>
                <a:gd name="connsiteX9" fmla="*/ 273505 w 686043"/>
                <a:gd name="connsiteY9" fmla="*/ 359630 h 468640"/>
                <a:gd name="connsiteX10" fmla="*/ 276111 w 686043"/>
                <a:gd name="connsiteY10" fmla="*/ 355858 h 468640"/>
                <a:gd name="connsiteX11" fmla="*/ 490663 w 686043"/>
                <a:gd name="connsiteY11" fmla="*/ 65216 h 468640"/>
                <a:gd name="connsiteX12" fmla="*/ 276111 w 686043"/>
                <a:gd name="connsiteY12" fmla="*/ 355858 h 468640"/>
                <a:gd name="connsiteX13" fmla="*/ 406447 w 686043"/>
                <a:gd name="connsiteY13" fmla="*/ 265915 h 468640"/>
                <a:gd name="connsiteX14" fmla="*/ 317499 w 686043"/>
                <a:gd name="connsiteY14" fmla="*/ 386410 h 468640"/>
                <a:gd name="connsiteX15" fmla="*/ 316127 w 686043"/>
                <a:gd name="connsiteY15" fmla="*/ 388536 h 468640"/>
                <a:gd name="connsiteX16" fmla="*/ 323695 w 686043"/>
                <a:gd name="connsiteY16" fmla="*/ 415121 h 468640"/>
                <a:gd name="connsiteX17" fmla="*/ 323740 w 686043"/>
                <a:gd name="connsiteY17" fmla="*/ 415145 h 468640"/>
                <a:gd name="connsiteX18" fmla="*/ 326037 w 686043"/>
                <a:gd name="connsiteY18" fmla="*/ 416243 h 468640"/>
                <a:gd name="connsiteX19" fmla="*/ 350040 w 686043"/>
                <a:gd name="connsiteY19" fmla="*/ 408082 h 468640"/>
                <a:gd name="connsiteX20" fmla="*/ 351412 w 686043"/>
                <a:gd name="connsiteY20" fmla="*/ 405236 h 468640"/>
                <a:gd name="connsiteX21" fmla="*/ 406447 w 686043"/>
                <a:gd name="connsiteY21" fmla="*/ 265915 h 468640"/>
                <a:gd name="connsiteX22" fmla="*/ 569668 w 686043"/>
                <a:gd name="connsiteY22" fmla="*/ 81298 h 468640"/>
                <a:gd name="connsiteX23" fmla="*/ 639002 w 686043"/>
                <a:gd name="connsiteY23" fmla="*/ 155776 h 468640"/>
                <a:gd name="connsiteX24" fmla="*/ 684265 w 686043"/>
                <a:gd name="connsiteY24" fmla="*/ 238003 h 468640"/>
                <a:gd name="connsiteX25" fmla="*/ 669692 w 686043"/>
                <a:gd name="connsiteY25" fmla="*/ 271333 h 468640"/>
                <a:gd name="connsiteX26" fmla="*/ 636362 w 686043"/>
                <a:gd name="connsiteY26" fmla="*/ 256760 h 468640"/>
                <a:gd name="connsiteX27" fmla="*/ 623400 w 686043"/>
                <a:gd name="connsiteY27" fmla="*/ 228916 h 468640"/>
                <a:gd name="connsiteX28" fmla="*/ 553106 w 686043"/>
                <a:gd name="connsiteY28" fmla="*/ 269482 h 468640"/>
                <a:gd name="connsiteX29" fmla="*/ 518023 w 686043"/>
                <a:gd name="connsiteY29" fmla="*/ 259894 h 468640"/>
                <a:gd name="connsiteX30" fmla="*/ 524508 w 686043"/>
                <a:gd name="connsiteY30" fmla="*/ 226893 h 468640"/>
                <a:gd name="connsiteX31" fmla="*/ 527422 w 686043"/>
                <a:gd name="connsiteY31" fmla="*/ 224939 h 468640"/>
                <a:gd name="connsiteX32" fmla="*/ 596620 w 686043"/>
                <a:gd name="connsiteY32" fmla="*/ 184957 h 468640"/>
                <a:gd name="connsiteX33" fmla="*/ 588733 w 686043"/>
                <a:gd name="connsiteY33" fmla="*/ 174190 h 468640"/>
                <a:gd name="connsiteX34" fmla="*/ 552454 w 686043"/>
                <a:gd name="connsiteY34" fmla="*/ 134413 h 468640"/>
                <a:gd name="connsiteX35" fmla="*/ 565484 w 686043"/>
                <a:gd name="connsiteY35" fmla="*/ 101358 h 468640"/>
                <a:gd name="connsiteX36" fmla="*/ 568467 w 686043"/>
                <a:gd name="connsiteY36" fmla="*/ 91345 h 468640"/>
                <a:gd name="connsiteX37" fmla="*/ 569290 w 686043"/>
                <a:gd name="connsiteY37" fmla="*/ 86304 h 468640"/>
                <a:gd name="connsiteX38" fmla="*/ 569633 w 686043"/>
                <a:gd name="connsiteY38" fmla="*/ 81298 h 468640"/>
                <a:gd name="connsiteX39" fmla="*/ 479485 w 686043"/>
                <a:gd name="connsiteY39" fmla="*/ 27771 h 468640"/>
                <a:gd name="connsiteX40" fmla="*/ 465563 w 686043"/>
                <a:gd name="connsiteY40" fmla="*/ 39018 h 468640"/>
                <a:gd name="connsiteX41" fmla="*/ 461654 w 686043"/>
                <a:gd name="connsiteY41" fmla="*/ 43819 h 468640"/>
                <a:gd name="connsiteX42" fmla="*/ 443137 w 686043"/>
                <a:gd name="connsiteY42" fmla="*/ 68954 h 468640"/>
                <a:gd name="connsiteX43" fmla="*/ 368728 w 686043"/>
                <a:gd name="connsiteY43" fmla="*/ 52837 h 468640"/>
                <a:gd name="connsiteX44" fmla="*/ 368728 w 686043"/>
                <a:gd name="connsiteY44" fmla="*/ 144460 h 468640"/>
                <a:gd name="connsiteX45" fmla="*/ 343004 w 686043"/>
                <a:gd name="connsiteY45" fmla="*/ 170171 h 468640"/>
                <a:gd name="connsiteX46" fmla="*/ 317533 w 686043"/>
                <a:gd name="connsiteY46" fmla="*/ 147958 h 468640"/>
                <a:gd name="connsiteX47" fmla="*/ 317293 w 686043"/>
                <a:gd name="connsiteY47" fmla="*/ 144460 h 468640"/>
                <a:gd name="connsiteX48" fmla="*/ 317293 w 686043"/>
                <a:gd name="connsiteY48" fmla="*/ 52220 h 468640"/>
                <a:gd name="connsiteX49" fmla="*/ 159834 w 686043"/>
                <a:gd name="connsiteY49" fmla="*/ 108250 h 468640"/>
                <a:gd name="connsiteX50" fmla="*/ 87173 w 686043"/>
                <a:gd name="connsiteY50" fmla="*/ 183859 h 468640"/>
                <a:gd name="connsiteX51" fmla="*/ 158565 w 686043"/>
                <a:gd name="connsiteY51" fmla="*/ 225076 h 468640"/>
                <a:gd name="connsiteX52" fmla="*/ 167954 w 686043"/>
                <a:gd name="connsiteY52" fmla="*/ 260213 h 468640"/>
                <a:gd name="connsiteX53" fmla="*/ 136002 w 686043"/>
                <a:gd name="connsiteY53" fmla="*/ 271162 h 468640"/>
                <a:gd name="connsiteX54" fmla="*/ 132847 w 686043"/>
                <a:gd name="connsiteY54" fmla="*/ 269619 h 468640"/>
                <a:gd name="connsiteX55" fmla="*/ 61730 w 686043"/>
                <a:gd name="connsiteY55" fmla="*/ 228574 h 468640"/>
                <a:gd name="connsiteX56" fmla="*/ 49523 w 686043"/>
                <a:gd name="connsiteY56" fmla="*/ 256726 h 468640"/>
                <a:gd name="connsiteX57" fmla="*/ 15977 w 686043"/>
                <a:gd name="connsiteY57" fmla="*/ 270778 h 468640"/>
                <a:gd name="connsiteX58" fmla="*/ 1585 w 686043"/>
                <a:gd name="connsiteY58" fmla="*/ 238106 h 468640"/>
                <a:gd name="connsiteX59" fmla="*/ 130310 w 686043"/>
                <a:gd name="connsiteY59" fmla="*/ 66108 h 468640"/>
                <a:gd name="connsiteX60" fmla="*/ 479485 w 686043"/>
                <a:gd name="connsiteY60" fmla="*/ 27806 h 46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6043" h="468640">
                  <a:moveTo>
                    <a:pt x="276145" y="355824"/>
                  </a:moveTo>
                  <a:lnTo>
                    <a:pt x="490663" y="65216"/>
                  </a:lnTo>
                  <a:cubicBezTo>
                    <a:pt x="498437" y="54619"/>
                    <a:pt x="513329" y="52330"/>
                    <a:pt x="523928" y="60104"/>
                  </a:cubicBezTo>
                  <a:cubicBezTo>
                    <a:pt x="531630" y="65755"/>
                    <a:pt x="535206" y="75464"/>
                    <a:pt x="533012" y="84761"/>
                  </a:cubicBezTo>
                  <a:lnTo>
                    <a:pt x="531983" y="88122"/>
                  </a:lnTo>
                  <a:lnTo>
                    <a:pt x="399281" y="424129"/>
                  </a:lnTo>
                  <a:cubicBezTo>
                    <a:pt x="384652" y="460497"/>
                    <a:pt x="343309" y="478123"/>
                    <a:pt x="306941" y="463494"/>
                  </a:cubicBezTo>
                  <a:cubicBezTo>
                    <a:pt x="270570" y="448863"/>
                    <a:pt x="252946" y="407523"/>
                    <a:pt x="267575" y="371151"/>
                  </a:cubicBezTo>
                  <a:cubicBezTo>
                    <a:pt x="268614" y="368569"/>
                    <a:pt x="269804" y="366049"/>
                    <a:pt x="271139" y="363608"/>
                  </a:cubicBezTo>
                  <a:lnTo>
                    <a:pt x="273505" y="359630"/>
                  </a:lnTo>
                  <a:lnTo>
                    <a:pt x="276111" y="355858"/>
                  </a:lnTo>
                  <a:lnTo>
                    <a:pt x="490663" y="65216"/>
                  </a:lnTo>
                  <a:lnTo>
                    <a:pt x="276111" y="355858"/>
                  </a:lnTo>
                  <a:close/>
                  <a:moveTo>
                    <a:pt x="406447" y="265915"/>
                  </a:moveTo>
                  <a:lnTo>
                    <a:pt x="317499" y="386410"/>
                  </a:lnTo>
                  <a:lnTo>
                    <a:pt x="316127" y="388536"/>
                  </a:lnTo>
                  <a:cubicBezTo>
                    <a:pt x="310878" y="397966"/>
                    <a:pt x="314265" y="409872"/>
                    <a:pt x="323695" y="415121"/>
                  </a:cubicBezTo>
                  <a:cubicBezTo>
                    <a:pt x="323712" y="415128"/>
                    <a:pt x="323726" y="415139"/>
                    <a:pt x="323740" y="415145"/>
                  </a:cubicBezTo>
                  <a:lnTo>
                    <a:pt x="326037" y="416243"/>
                  </a:lnTo>
                  <a:cubicBezTo>
                    <a:pt x="334956" y="419785"/>
                    <a:pt x="345126" y="416325"/>
                    <a:pt x="350040" y="408082"/>
                  </a:cubicBezTo>
                  <a:lnTo>
                    <a:pt x="351412" y="405236"/>
                  </a:lnTo>
                  <a:lnTo>
                    <a:pt x="406447" y="265915"/>
                  </a:lnTo>
                  <a:close/>
                  <a:moveTo>
                    <a:pt x="569668" y="81298"/>
                  </a:moveTo>
                  <a:cubicBezTo>
                    <a:pt x="596139" y="102770"/>
                    <a:pt x="619477" y="127839"/>
                    <a:pt x="639002" y="155776"/>
                  </a:cubicBezTo>
                  <a:cubicBezTo>
                    <a:pt x="656970" y="181459"/>
                    <a:pt x="674321" y="212560"/>
                    <a:pt x="684265" y="238003"/>
                  </a:cubicBezTo>
                  <a:cubicBezTo>
                    <a:pt x="689446" y="251232"/>
                    <a:pt x="682921" y="266155"/>
                    <a:pt x="669692" y="271333"/>
                  </a:cubicBezTo>
                  <a:cubicBezTo>
                    <a:pt x="656462" y="276511"/>
                    <a:pt x="641543" y="269989"/>
                    <a:pt x="636362" y="256760"/>
                  </a:cubicBezTo>
                  <a:cubicBezTo>
                    <a:pt x="632549" y="247251"/>
                    <a:pt x="628221" y="237955"/>
                    <a:pt x="623400" y="228916"/>
                  </a:cubicBezTo>
                  <a:lnTo>
                    <a:pt x="553106" y="269482"/>
                  </a:lnTo>
                  <a:cubicBezTo>
                    <a:pt x="540771" y="276521"/>
                    <a:pt x="525063" y="272228"/>
                    <a:pt x="518023" y="259894"/>
                  </a:cubicBezTo>
                  <a:cubicBezTo>
                    <a:pt x="511697" y="248808"/>
                    <a:pt x="514457" y="234759"/>
                    <a:pt x="524508" y="226893"/>
                  </a:cubicBezTo>
                  <a:lnTo>
                    <a:pt x="527422" y="224939"/>
                  </a:lnTo>
                  <a:lnTo>
                    <a:pt x="596620" y="184957"/>
                  </a:lnTo>
                  <a:lnTo>
                    <a:pt x="588733" y="174190"/>
                  </a:lnTo>
                  <a:cubicBezTo>
                    <a:pt x="577801" y="159916"/>
                    <a:pt x="565663" y="146609"/>
                    <a:pt x="552454" y="134413"/>
                  </a:cubicBezTo>
                  <a:lnTo>
                    <a:pt x="565484" y="101358"/>
                  </a:lnTo>
                  <a:cubicBezTo>
                    <a:pt x="566787" y="98066"/>
                    <a:pt x="567782" y="94705"/>
                    <a:pt x="568467" y="91345"/>
                  </a:cubicBezTo>
                  <a:lnTo>
                    <a:pt x="569290" y="86304"/>
                  </a:lnTo>
                  <a:lnTo>
                    <a:pt x="569633" y="81298"/>
                  </a:lnTo>
                  <a:close/>
                  <a:moveTo>
                    <a:pt x="479485" y="27771"/>
                  </a:moveTo>
                  <a:cubicBezTo>
                    <a:pt x="474297" y="30788"/>
                    <a:pt x="469603" y="34581"/>
                    <a:pt x="465563" y="39018"/>
                  </a:cubicBezTo>
                  <a:lnTo>
                    <a:pt x="461654" y="43819"/>
                  </a:lnTo>
                  <a:lnTo>
                    <a:pt x="443137" y="68954"/>
                  </a:lnTo>
                  <a:cubicBezTo>
                    <a:pt x="419076" y="60599"/>
                    <a:pt x="394089" y="55188"/>
                    <a:pt x="368728" y="52837"/>
                  </a:cubicBezTo>
                  <a:lnTo>
                    <a:pt x="368728" y="144460"/>
                  </a:lnTo>
                  <a:cubicBezTo>
                    <a:pt x="368725" y="158663"/>
                    <a:pt x="357207" y="170174"/>
                    <a:pt x="343004" y="170171"/>
                  </a:cubicBezTo>
                  <a:cubicBezTo>
                    <a:pt x="330155" y="170167"/>
                    <a:pt x="319285" y="160684"/>
                    <a:pt x="317533" y="147958"/>
                  </a:cubicBezTo>
                  <a:lnTo>
                    <a:pt x="317293" y="144460"/>
                  </a:lnTo>
                  <a:lnTo>
                    <a:pt x="317293" y="52220"/>
                  </a:lnTo>
                  <a:cubicBezTo>
                    <a:pt x="260691" y="56245"/>
                    <a:pt x="206255" y="75615"/>
                    <a:pt x="159834" y="108250"/>
                  </a:cubicBezTo>
                  <a:cubicBezTo>
                    <a:pt x="131853" y="127864"/>
                    <a:pt x="107438" y="153581"/>
                    <a:pt x="87173" y="183859"/>
                  </a:cubicBezTo>
                  <a:lnTo>
                    <a:pt x="158565" y="225076"/>
                  </a:lnTo>
                  <a:cubicBezTo>
                    <a:pt x="170860" y="232188"/>
                    <a:pt x="175064" y="247917"/>
                    <a:pt x="167954" y="260213"/>
                  </a:cubicBezTo>
                  <a:cubicBezTo>
                    <a:pt x="161528" y="271326"/>
                    <a:pt x="147892" y="275997"/>
                    <a:pt x="136002" y="271162"/>
                  </a:cubicBezTo>
                  <a:lnTo>
                    <a:pt x="132847" y="269619"/>
                  </a:lnTo>
                  <a:lnTo>
                    <a:pt x="61730" y="228574"/>
                  </a:lnTo>
                  <a:cubicBezTo>
                    <a:pt x="57341" y="237695"/>
                    <a:pt x="53294" y="247090"/>
                    <a:pt x="49523" y="256726"/>
                  </a:cubicBezTo>
                  <a:cubicBezTo>
                    <a:pt x="44140" y="269869"/>
                    <a:pt x="29121" y="276161"/>
                    <a:pt x="15977" y="270778"/>
                  </a:cubicBezTo>
                  <a:cubicBezTo>
                    <a:pt x="3171" y="265535"/>
                    <a:pt x="-3189" y="251095"/>
                    <a:pt x="1585" y="238106"/>
                  </a:cubicBezTo>
                  <a:cubicBezTo>
                    <a:pt x="29257" y="166954"/>
                    <a:pt x="72908" y="106330"/>
                    <a:pt x="130310" y="66108"/>
                  </a:cubicBezTo>
                  <a:cubicBezTo>
                    <a:pt x="232496" y="-5525"/>
                    <a:pt x="364202" y="-19972"/>
                    <a:pt x="479485" y="27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4D324-236A-4F4B-C423-AEF65276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rPr>
              <a:t>.NET MAUI in .NET 8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5294C5-4EB3-C19B-8F3D-0CD382C5738A}"/>
              </a:ext>
            </a:extLst>
          </p:cNvPr>
          <p:cNvGrpSpPr/>
          <p:nvPr/>
        </p:nvGrpSpPr>
        <p:grpSpPr>
          <a:xfrm>
            <a:off x="8113487" y="4167436"/>
            <a:ext cx="3481389" cy="2004764"/>
            <a:chOff x="8113487" y="4167436"/>
            <a:chExt cx="3481389" cy="2004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96343-6A91-CE74-7498-A88FC7136905}"/>
                </a:ext>
              </a:extLst>
            </p:cNvPr>
            <p:cNvSpPr txBox="1"/>
            <p:nvPr/>
          </p:nvSpPr>
          <p:spPr>
            <a:xfrm>
              <a:off x="8113487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Experience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1E0A637-5CB0-0E28-6E25-66C9906BE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9872" y="4654453"/>
              <a:ext cx="548618" cy="548640"/>
            </a:xfrm>
            <a:custGeom>
              <a:avLst/>
              <a:gdLst>
                <a:gd name="connsiteX0" fmla="*/ 403860 w 609600"/>
                <a:gd name="connsiteY0" fmla="*/ 0 h 609624"/>
                <a:gd name="connsiteX1" fmla="*/ 426507 w 609600"/>
                <a:gd name="connsiteY1" fmla="*/ 19751 h 609624"/>
                <a:gd name="connsiteX2" fmla="*/ 426720 w 609600"/>
                <a:gd name="connsiteY2" fmla="*/ 22860 h 609624"/>
                <a:gd name="connsiteX3" fmla="*/ 426720 w 609600"/>
                <a:gd name="connsiteY3" fmla="*/ 93726 h 609624"/>
                <a:gd name="connsiteX4" fmla="*/ 515874 w 609600"/>
                <a:gd name="connsiteY4" fmla="*/ 182880 h 609624"/>
                <a:gd name="connsiteX5" fmla="*/ 586740 w 609600"/>
                <a:gd name="connsiteY5" fmla="*/ 182880 h 609624"/>
                <a:gd name="connsiteX6" fmla="*/ 609594 w 609600"/>
                <a:gd name="connsiteY6" fmla="*/ 205747 h 609624"/>
                <a:gd name="connsiteX7" fmla="*/ 589849 w 609600"/>
                <a:gd name="connsiteY7" fmla="*/ 228387 h 609624"/>
                <a:gd name="connsiteX8" fmla="*/ 586740 w 609600"/>
                <a:gd name="connsiteY8" fmla="*/ 228600 h 609624"/>
                <a:gd name="connsiteX9" fmla="*/ 518160 w 609600"/>
                <a:gd name="connsiteY9" fmla="*/ 228600 h 609624"/>
                <a:gd name="connsiteX10" fmla="*/ 518160 w 609600"/>
                <a:gd name="connsiteY10" fmla="*/ 281940 h 609624"/>
                <a:gd name="connsiteX11" fmla="*/ 586740 w 609600"/>
                <a:gd name="connsiteY11" fmla="*/ 281940 h 609624"/>
                <a:gd name="connsiteX12" fmla="*/ 609387 w 609600"/>
                <a:gd name="connsiteY12" fmla="*/ 301691 h 609624"/>
                <a:gd name="connsiteX13" fmla="*/ 609600 w 609600"/>
                <a:gd name="connsiteY13" fmla="*/ 304800 h 609624"/>
                <a:gd name="connsiteX14" fmla="*/ 589849 w 609600"/>
                <a:gd name="connsiteY14" fmla="*/ 327447 h 609624"/>
                <a:gd name="connsiteX15" fmla="*/ 586740 w 609600"/>
                <a:gd name="connsiteY15" fmla="*/ 327660 h 609624"/>
                <a:gd name="connsiteX16" fmla="*/ 518160 w 609600"/>
                <a:gd name="connsiteY16" fmla="*/ 327660 h 609624"/>
                <a:gd name="connsiteX17" fmla="*/ 518160 w 609600"/>
                <a:gd name="connsiteY17" fmla="*/ 381000 h 609624"/>
                <a:gd name="connsiteX18" fmla="*/ 586740 w 609600"/>
                <a:gd name="connsiteY18" fmla="*/ 381000 h 609624"/>
                <a:gd name="connsiteX19" fmla="*/ 609387 w 609600"/>
                <a:gd name="connsiteY19" fmla="*/ 400751 h 609624"/>
                <a:gd name="connsiteX20" fmla="*/ 609600 w 609600"/>
                <a:gd name="connsiteY20" fmla="*/ 403860 h 609624"/>
                <a:gd name="connsiteX21" fmla="*/ 589849 w 609600"/>
                <a:gd name="connsiteY21" fmla="*/ 426507 h 609624"/>
                <a:gd name="connsiteX22" fmla="*/ 586740 w 609600"/>
                <a:gd name="connsiteY22" fmla="*/ 426720 h 609624"/>
                <a:gd name="connsiteX23" fmla="*/ 515874 w 609600"/>
                <a:gd name="connsiteY23" fmla="*/ 426720 h 609624"/>
                <a:gd name="connsiteX24" fmla="*/ 426720 w 609600"/>
                <a:gd name="connsiteY24" fmla="*/ 515905 h 609624"/>
                <a:gd name="connsiteX25" fmla="*/ 426720 w 609600"/>
                <a:gd name="connsiteY25" fmla="*/ 586770 h 609624"/>
                <a:gd name="connsiteX26" fmla="*/ 403854 w 609600"/>
                <a:gd name="connsiteY26" fmla="*/ 609624 h 609624"/>
                <a:gd name="connsiteX27" fmla="*/ 381213 w 609600"/>
                <a:gd name="connsiteY27" fmla="*/ 589879 h 609624"/>
                <a:gd name="connsiteX28" fmla="*/ 381000 w 609600"/>
                <a:gd name="connsiteY28" fmla="*/ 586770 h 609624"/>
                <a:gd name="connsiteX29" fmla="*/ 381000 w 609600"/>
                <a:gd name="connsiteY29" fmla="*/ 518160 h 609624"/>
                <a:gd name="connsiteX30" fmla="*/ 327630 w 609600"/>
                <a:gd name="connsiteY30" fmla="*/ 518160 h 609624"/>
                <a:gd name="connsiteX31" fmla="*/ 327660 w 609600"/>
                <a:gd name="connsiteY31" fmla="*/ 586770 h 609624"/>
                <a:gd name="connsiteX32" fmla="*/ 307909 w 609600"/>
                <a:gd name="connsiteY32" fmla="*/ 609417 h 609624"/>
                <a:gd name="connsiteX33" fmla="*/ 304800 w 609600"/>
                <a:gd name="connsiteY33" fmla="*/ 609600 h 609624"/>
                <a:gd name="connsiteX34" fmla="*/ 282153 w 609600"/>
                <a:gd name="connsiteY34" fmla="*/ 589849 h 609624"/>
                <a:gd name="connsiteX35" fmla="*/ 281940 w 609600"/>
                <a:gd name="connsiteY35" fmla="*/ 586740 h 609624"/>
                <a:gd name="connsiteX36" fmla="*/ 281910 w 609600"/>
                <a:gd name="connsiteY36" fmla="*/ 518130 h 609624"/>
                <a:gd name="connsiteX37" fmla="*/ 228600 w 609600"/>
                <a:gd name="connsiteY37" fmla="*/ 518130 h 609624"/>
                <a:gd name="connsiteX38" fmla="*/ 228600 w 609600"/>
                <a:gd name="connsiteY38" fmla="*/ 586740 h 609624"/>
                <a:gd name="connsiteX39" fmla="*/ 208849 w 609600"/>
                <a:gd name="connsiteY39" fmla="*/ 609387 h 609624"/>
                <a:gd name="connsiteX40" fmla="*/ 205740 w 609600"/>
                <a:gd name="connsiteY40" fmla="*/ 609600 h 609624"/>
                <a:gd name="connsiteX41" fmla="*/ 183093 w 609600"/>
                <a:gd name="connsiteY41" fmla="*/ 589849 h 609624"/>
                <a:gd name="connsiteX42" fmla="*/ 182880 w 609600"/>
                <a:gd name="connsiteY42" fmla="*/ 586740 h 609624"/>
                <a:gd name="connsiteX43" fmla="*/ 182880 w 609600"/>
                <a:gd name="connsiteY43" fmla="*/ 515874 h 609624"/>
                <a:gd name="connsiteX44" fmla="*/ 93726 w 609600"/>
                <a:gd name="connsiteY44" fmla="*/ 426720 h 609624"/>
                <a:gd name="connsiteX45" fmla="*/ 22860 w 609600"/>
                <a:gd name="connsiteY45" fmla="*/ 426720 h 609624"/>
                <a:gd name="connsiteX46" fmla="*/ 7 w 609600"/>
                <a:gd name="connsiteY46" fmla="*/ 403854 h 609624"/>
                <a:gd name="connsiteX47" fmla="*/ 19751 w 609600"/>
                <a:gd name="connsiteY47" fmla="*/ 381213 h 609624"/>
                <a:gd name="connsiteX48" fmla="*/ 22860 w 609600"/>
                <a:gd name="connsiteY48" fmla="*/ 381000 h 609624"/>
                <a:gd name="connsiteX49" fmla="*/ 91440 w 609600"/>
                <a:gd name="connsiteY49" fmla="*/ 380970 h 609624"/>
                <a:gd name="connsiteX50" fmla="*/ 91440 w 609600"/>
                <a:gd name="connsiteY50" fmla="*/ 327630 h 609624"/>
                <a:gd name="connsiteX51" fmla="*/ 22860 w 609600"/>
                <a:gd name="connsiteY51" fmla="*/ 327660 h 609624"/>
                <a:gd name="connsiteX52" fmla="*/ 213 w 609600"/>
                <a:gd name="connsiteY52" fmla="*/ 307909 h 609624"/>
                <a:gd name="connsiteX53" fmla="*/ 0 w 609600"/>
                <a:gd name="connsiteY53" fmla="*/ 304800 h 609624"/>
                <a:gd name="connsiteX54" fmla="*/ 19751 w 609600"/>
                <a:gd name="connsiteY54" fmla="*/ 282153 h 609624"/>
                <a:gd name="connsiteX55" fmla="*/ 22860 w 609600"/>
                <a:gd name="connsiteY55" fmla="*/ 281940 h 609624"/>
                <a:gd name="connsiteX56" fmla="*/ 91440 w 609600"/>
                <a:gd name="connsiteY56" fmla="*/ 281910 h 609624"/>
                <a:gd name="connsiteX57" fmla="*/ 91440 w 609600"/>
                <a:gd name="connsiteY57" fmla="*/ 228570 h 609624"/>
                <a:gd name="connsiteX58" fmla="*/ 22860 w 609600"/>
                <a:gd name="connsiteY58" fmla="*/ 228600 h 609624"/>
                <a:gd name="connsiteX59" fmla="*/ 213 w 609600"/>
                <a:gd name="connsiteY59" fmla="*/ 208849 h 609624"/>
                <a:gd name="connsiteX60" fmla="*/ 0 w 609600"/>
                <a:gd name="connsiteY60" fmla="*/ 205740 h 609624"/>
                <a:gd name="connsiteX61" fmla="*/ 19751 w 609600"/>
                <a:gd name="connsiteY61" fmla="*/ 183093 h 609624"/>
                <a:gd name="connsiteX62" fmla="*/ 22860 w 609600"/>
                <a:gd name="connsiteY62" fmla="*/ 182880 h 609624"/>
                <a:gd name="connsiteX63" fmla="*/ 93726 w 609600"/>
                <a:gd name="connsiteY63" fmla="*/ 182850 h 609624"/>
                <a:gd name="connsiteX64" fmla="*/ 182880 w 609600"/>
                <a:gd name="connsiteY64" fmla="*/ 93726 h 609624"/>
                <a:gd name="connsiteX65" fmla="*/ 182880 w 609600"/>
                <a:gd name="connsiteY65" fmla="*/ 22860 h 609624"/>
                <a:gd name="connsiteX66" fmla="*/ 205747 w 609600"/>
                <a:gd name="connsiteY66" fmla="*/ 7 h 609624"/>
                <a:gd name="connsiteX67" fmla="*/ 228387 w 609600"/>
                <a:gd name="connsiteY67" fmla="*/ 19751 h 609624"/>
                <a:gd name="connsiteX68" fmla="*/ 228600 w 609600"/>
                <a:gd name="connsiteY68" fmla="*/ 22860 h 609624"/>
                <a:gd name="connsiteX69" fmla="*/ 228600 w 609600"/>
                <a:gd name="connsiteY69" fmla="*/ 91410 h 609624"/>
                <a:gd name="connsiteX70" fmla="*/ 281910 w 609600"/>
                <a:gd name="connsiteY70" fmla="*/ 91410 h 609624"/>
                <a:gd name="connsiteX71" fmla="*/ 281940 w 609600"/>
                <a:gd name="connsiteY71" fmla="*/ 22860 h 609624"/>
                <a:gd name="connsiteX72" fmla="*/ 301691 w 609600"/>
                <a:gd name="connsiteY72" fmla="*/ 213 h 609624"/>
                <a:gd name="connsiteX73" fmla="*/ 304800 w 609600"/>
                <a:gd name="connsiteY73" fmla="*/ 0 h 609624"/>
                <a:gd name="connsiteX74" fmla="*/ 327447 w 609600"/>
                <a:gd name="connsiteY74" fmla="*/ 19751 h 609624"/>
                <a:gd name="connsiteX75" fmla="*/ 327660 w 609600"/>
                <a:gd name="connsiteY75" fmla="*/ 22860 h 609624"/>
                <a:gd name="connsiteX76" fmla="*/ 327630 w 609600"/>
                <a:gd name="connsiteY76" fmla="*/ 91410 h 609624"/>
                <a:gd name="connsiteX77" fmla="*/ 381000 w 609600"/>
                <a:gd name="connsiteY77" fmla="*/ 91410 h 609624"/>
                <a:gd name="connsiteX78" fmla="*/ 381000 w 609600"/>
                <a:gd name="connsiteY78" fmla="*/ 22860 h 609624"/>
                <a:gd name="connsiteX79" fmla="*/ 397764 w 609600"/>
                <a:gd name="connsiteY79" fmla="*/ 823 h 609624"/>
                <a:gd name="connsiteX80" fmla="*/ 400751 w 609600"/>
                <a:gd name="connsiteY80" fmla="*/ 213 h 609624"/>
                <a:gd name="connsiteX81" fmla="*/ 403860 w 609600"/>
                <a:gd name="connsiteY81" fmla="*/ 0 h 609624"/>
                <a:gd name="connsiteX82" fmla="*/ 403860 w 609600"/>
                <a:gd name="connsiteY82" fmla="*/ 137160 h 609624"/>
                <a:gd name="connsiteX83" fmla="*/ 205740 w 609600"/>
                <a:gd name="connsiteY83" fmla="*/ 137160 h 609624"/>
                <a:gd name="connsiteX84" fmla="*/ 137160 w 609600"/>
                <a:gd name="connsiteY84" fmla="*/ 205740 h 609624"/>
                <a:gd name="connsiteX85" fmla="*/ 137160 w 609600"/>
                <a:gd name="connsiteY85" fmla="*/ 403860 h 609624"/>
                <a:gd name="connsiteX86" fmla="*/ 205740 w 609600"/>
                <a:gd name="connsiteY86" fmla="*/ 472440 h 609624"/>
                <a:gd name="connsiteX87" fmla="*/ 403860 w 609600"/>
                <a:gd name="connsiteY87" fmla="*/ 472440 h 609624"/>
                <a:gd name="connsiteX88" fmla="*/ 472440 w 609600"/>
                <a:gd name="connsiteY88" fmla="*/ 403860 h 609624"/>
                <a:gd name="connsiteX89" fmla="*/ 472440 w 609600"/>
                <a:gd name="connsiteY89" fmla="*/ 205740 h 609624"/>
                <a:gd name="connsiteX90" fmla="*/ 403860 w 609600"/>
                <a:gd name="connsiteY90" fmla="*/ 137160 h 609624"/>
                <a:gd name="connsiteX91" fmla="*/ 304952 w 609600"/>
                <a:gd name="connsiteY91" fmla="*/ 213512 h 609624"/>
                <a:gd name="connsiteX92" fmla="*/ 396392 w 609600"/>
                <a:gd name="connsiteY92" fmla="*/ 304952 h 609624"/>
                <a:gd name="connsiteX93" fmla="*/ 304952 w 609600"/>
                <a:gd name="connsiteY93" fmla="*/ 396392 h 609624"/>
                <a:gd name="connsiteX94" fmla="*/ 213512 w 609600"/>
                <a:gd name="connsiteY94" fmla="*/ 304952 h 609624"/>
                <a:gd name="connsiteX95" fmla="*/ 304952 w 609600"/>
                <a:gd name="connsiteY95" fmla="*/ 213512 h 609624"/>
                <a:gd name="connsiteX96" fmla="*/ 304952 w 609600"/>
                <a:gd name="connsiteY96" fmla="*/ 259232 h 609624"/>
                <a:gd name="connsiteX97" fmla="*/ 259232 w 609600"/>
                <a:gd name="connsiteY97" fmla="*/ 304952 h 609624"/>
                <a:gd name="connsiteX98" fmla="*/ 304952 w 609600"/>
                <a:gd name="connsiteY98" fmla="*/ 350672 h 609624"/>
                <a:gd name="connsiteX99" fmla="*/ 350672 w 609600"/>
                <a:gd name="connsiteY99" fmla="*/ 304952 h 609624"/>
                <a:gd name="connsiteX100" fmla="*/ 304952 w 609600"/>
                <a:gd name="connsiteY100" fmla="*/ 259232 h 6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09600" h="609624">
                  <a:moveTo>
                    <a:pt x="403860" y="0"/>
                  </a:moveTo>
                  <a:cubicBezTo>
                    <a:pt x="415284" y="1"/>
                    <a:pt x="424952" y="8434"/>
                    <a:pt x="426507" y="19751"/>
                  </a:cubicBezTo>
                  <a:lnTo>
                    <a:pt x="426720" y="22860"/>
                  </a:lnTo>
                  <a:lnTo>
                    <a:pt x="426720" y="93726"/>
                  </a:lnTo>
                  <a:cubicBezTo>
                    <a:pt x="471608" y="102914"/>
                    <a:pt x="506687" y="137992"/>
                    <a:pt x="515874" y="182880"/>
                  </a:cubicBezTo>
                  <a:lnTo>
                    <a:pt x="586740" y="182880"/>
                  </a:lnTo>
                  <a:cubicBezTo>
                    <a:pt x="599365" y="182884"/>
                    <a:pt x="609597" y="193122"/>
                    <a:pt x="609594" y="205747"/>
                  </a:cubicBezTo>
                  <a:cubicBezTo>
                    <a:pt x="609591" y="217165"/>
                    <a:pt x="601160" y="226830"/>
                    <a:pt x="589849" y="228387"/>
                  </a:cubicBezTo>
                  <a:lnTo>
                    <a:pt x="586740" y="228600"/>
                  </a:lnTo>
                  <a:lnTo>
                    <a:pt x="518160" y="228600"/>
                  </a:lnTo>
                  <a:lnTo>
                    <a:pt x="518160" y="281940"/>
                  </a:lnTo>
                  <a:lnTo>
                    <a:pt x="586740" y="281940"/>
                  </a:lnTo>
                  <a:cubicBezTo>
                    <a:pt x="598164" y="281940"/>
                    <a:pt x="607832" y="290374"/>
                    <a:pt x="609387" y="301691"/>
                  </a:cubicBezTo>
                  <a:lnTo>
                    <a:pt x="609600" y="304800"/>
                  </a:lnTo>
                  <a:cubicBezTo>
                    <a:pt x="609600" y="316224"/>
                    <a:pt x="601166" y="325892"/>
                    <a:pt x="589849" y="327447"/>
                  </a:cubicBezTo>
                  <a:lnTo>
                    <a:pt x="586740" y="327660"/>
                  </a:lnTo>
                  <a:lnTo>
                    <a:pt x="518160" y="327660"/>
                  </a:lnTo>
                  <a:lnTo>
                    <a:pt x="518160" y="381000"/>
                  </a:lnTo>
                  <a:lnTo>
                    <a:pt x="586740" y="381000"/>
                  </a:lnTo>
                  <a:cubicBezTo>
                    <a:pt x="598164" y="381000"/>
                    <a:pt x="607832" y="389434"/>
                    <a:pt x="609387" y="400751"/>
                  </a:cubicBezTo>
                  <a:lnTo>
                    <a:pt x="609600" y="403860"/>
                  </a:lnTo>
                  <a:cubicBezTo>
                    <a:pt x="609600" y="415284"/>
                    <a:pt x="601166" y="424952"/>
                    <a:pt x="589849" y="426507"/>
                  </a:cubicBezTo>
                  <a:lnTo>
                    <a:pt x="586740" y="426720"/>
                  </a:lnTo>
                  <a:lnTo>
                    <a:pt x="515874" y="426720"/>
                  </a:lnTo>
                  <a:cubicBezTo>
                    <a:pt x="506696" y="471620"/>
                    <a:pt x="471617" y="506712"/>
                    <a:pt x="426720" y="515905"/>
                  </a:cubicBezTo>
                  <a:lnTo>
                    <a:pt x="426720" y="586770"/>
                  </a:lnTo>
                  <a:cubicBezTo>
                    <a:pt x="426717" y="599395"/>
                    <a:pt x="416479" y="609627"/>
                    <a:pt x="403854" y="609624"/>
                  </a:cubicBezTo>
                  <a:cubicBezTo>
                    <a:pt x="392433" y="609621"/>
                    <a:pt x="382771" y="601191"/>
                    <a:pt x="381213" y="589879"/>
                  </a:cubicBezTo>
                  <a:lnTo>
                    <a:pt x="381000" y="586770"/>
                  </a:lnTo>
                  <a:lnTo>
                    <a:pt x="381000" y="518160"/>
                  </a:lnTo>
                  <a:lnTo>
                    <a:pt x="327630" y="518160"/>
                  </a:lnTo>
                  <a:lnTo>
                    <a:pt x="327660" y="586770"/>
                  </a:lnTo>
                  <a:cubicBezTo>
                    <a:pt x="327660" y="598194"/>
                    <a:pt x="319226" y="607863"/>
                    <a:pt x="307909" y="609417"/>
                  </a:cubicBezTo>
                  <a:lnTo>
                    <a:pt x="304800" y="609600"/>
                  </a:lnTo>
                  <a:cubicBezTo>
                    <a:pt x="293376" y="609600"/>
                    <a:pt x="283708" y="601166"/>
                    <a:pt x="282153" y="589849"/>
                  </a:cubicBezTo>
                  <a:lnTo>
                    <a:pt x="281940" y="586740"/>
                  </a:lnTo>
                  <a:lnTo>
                    <a:pt x="281910" y="518130"/>
                  </a:lnTo>
                  <a:lnTo>
                    <a:pt x="228600" y="518130"/>
                  </a:lnTo>
                  <a:lnTo>
                    <a:pt x="228600" y="586740"/>
                  </a:lnTo>
                  <a:cubicBezTo>
                    <a:pt x="228599" y="598164"/>
                    <a:pt x="220166" y="607832"/>
                    <a:pt x="208849" y="609387"/>
                  </a:cubicBezTo>
                  <a:lnTo>
                    <a:pt x="205740" y="609600"/>
                  </a:lnTo>
                  <a:cubicBezTo>
                    <a:pt x="194316" y="609600"/>
                    <a:pt x="184647" y="601166"/>
                    <a:pt x="183093" y="589849"/>
                  </a:cubicBezTo>
                  <a:lnTo>
                    <a:pt x="182880" y="586740"/>
                  </a:lnTo>
                  <a:lnTo>
                    <a:pt x="182880" y="515874"/>
                  </a:lnTo>
                  <a:cubicBezTo>
                    <a:pt x="137992" y="506687"/>
                    <a:pt x="102914" y="471608"/>
                    <a:pt x="93726" y="426720"/>
                  </a:cubicBezTo>
                  <a:lnTo>
                    <a:pt x="22860" y="426720"/>
                  </a:lnTo>
                  <a:cubicBezTo>
                    <a:pt x="10235" y="426717"/>
                    <a:pt x="3" y="416479"/>
                    <a:pt x="7" y="403854"/>
                  </a:cubicBezTo>
                  <a:cubicBezTo>
                    <a:pt x="10" y="392433"/>
                    <a:pt x="8439" y="382771"/>
                    <a:pt x="19751" y="381213"/>
                  </a:cubicBezTo>
                  <a:lnTo>
                    <a:pt x="22860" y="381000"/>
                  </a:lnTo>
                  <a:lnTo>
                    <a:pt x="91440" y="380970"/>
                  </a:lnTo>
                  <a:lnTo>
                    <a:pt x="91440" y="327630"/>
                  </a:lnTo>
                  <a:lnTo>
                    <a:pt x="22860" y="327660"/>
                  </a:lnTo>
                  <a:cubicBezTo>
                    <a:pt x="11436" y="327660"/>
                    <a:pt x="1767" y="319226"/>
                    <a:pt x="213" y="307909"/>
                  </a:cubicBezTo>
                  <a:lnTo>
                    <a:pt x="0" y="304800"/>
                  </a:lnTo>
                  <a:cubicBezTo>
                    <a:pt x="1" y="293376"/>
                    <a:pt x="8434" y="283708"/>
                    <a:pt x="19751" y="282153"/>
                  </a:cubicBezTo>
                  <a:lnTo>
                    <a:pt x="22860" y="281940"/>
                  </a:lnTo>
                  <a:lnTo>
                    <a:pt x="91440" y="281910"/>
                  </a:lnTo>
                  <a:lnTo>
                    <a:pt x="91440" y="228570"/>
                  </a:lnTo>
                  <a:lnTo>
                    <a:pt x="22860" y="228600"/>
                  </a:lnTo>
                  <a:cubicBezTo>
                    <a:pt x="11436" y="228599"/>
                    <a:pt x="1767" y="220166"/>
                    <a:pt x="213" y="208849"/>
                  </a:cubicBezTo>
                  <a:lnTo>
                    <a:pt x="0" y="205740"/>
                  </a:lnTo>
                  <a:cubicBezTo>
                    <a:pt x="1" y="194316"/>
                    <a:pt x="8434" y="184647"/>
                    <a:pt x="19751" y="183093"/>
                  </a:cubicBezTo>
                  <a:lnTo>
                    <a:pt x="22860" y="182880"/>
                  </a:lnTo>
                  <a:lnTo>
                    <a:pt x="93726" y="182850"/>
                  </a:lnTo>
                  <a:cubicBezTo>
                    <a:pt x="102924" y="137974"/>
                    <a:pt x="138001" y="102909"/>
                    <a:pt x="182880" y="93726"/>
                  </a:cubicBezTo>
                  <a:lnTo>
                    <a:pt x="182880" y="22860"/>
                  </a:lnTo>
                  <a:cubicBezTo>
                    <a:pt x="182884" y="10235"/>
                    <a:pt x="193122" y="3"/>
                    <a:pt x="205747" y="7"/>
                  </a:cubicBezTo>
                  <a:cubicBezTo>
                    <a:pt x="217165" y="10"/>
                    <a:pt x="226830" y="8439"/>
                    <a:pt x="228387" y="19751"/>
                  </a:cubicBezTo>
                  <a:lnTo>
                    <a:pt x="228600" y="22860"/>
                  </a:lnTo>
                  <a:lnTo>
                    <a:pt x="228600" y="91410"/>
                  </a:lnTo>
                  <a:lnTo>
                    <a:pt x="281910" y="91410"/>
                  </a:lnTo>
                  <a:lnTo>
                    <a:pt x="281940" y="22860"/>
                  </a:lnTo>
                  <a:cubicBezTo>
                    <a:pt x="281940" y="11436"/>
                    <a:pt x="290374" y="1767"/>
                    <a:pt x="301691" y="213"/>
                  </a:cubicBezTo>
                  <a:lnTo>
                    <a:pt x="304800" y="0"/>
                  </a:lnTo>
                  <a:cubicBezTo>
                    <a:pt x="316224" y="1"/>
                    <a:pt x="325892" y="8434"/>
                    <a:pt x="327447" y="19751"/>
                  </a:cubicBezTo>
                  <a:lnTo>
                    <a:pt x="327660" y="22860"/>
                  </a:lnTo>
                  <a:lnTo>
                    <a:pt x="327630" y="91410"/>
                  </a:lnTo>
                  <a:lnTo>
                    <a:pt x="381000" y="91410"/>
                  </a:lnTo>
                  <a:lnTo>
                    <a:pt x="381000" y="22860"/>
                  </a:lnTo>
                  <a:cubicBezTo>
                    <a:pt x="380997" y="12581"/>
                    <a:pt x="387858" y="3564"/>
                    <a:pt x="397764" y="823"/>
                  </a:cubicBezTo>
                  <a:lnTo>
                    <a:pt x="400751" y="213"/>
                  </a:lnTo>
                  <a:lnTo>
                    <a:pt x="403860" y="0"/>
                  </a:lnTo>
                  <a:close/>
                  <a:moveTo>
                    <a:pt x="403860" y="137160"/>
                  </a:moveTo>
                  <a:lnTo>
                    <a:pt x="205740" y="137160"/>
                  </a:lnTo>
                  <a:cubicBezTo>
                    <a:pt x="167864" y="137160"/>
                    <a:pt x="137160" y="167864"/>
                    <a:pt x="137160" y="205740"/>
                  </a:cubicBezTo>
                  <a:lnTo>
                    <a:pt x="137160" y="403860"/>
                  </a:lnTo>
                  <a:cubicBezTo>
                    <a:pt x="137160" y="441734"/>
                    <a:pt x="167864" y="472440"/>
                    <a:pt x="205740" y="472440"/>
                  </a:cubicBezTo>
                  <a:lnTo>
                    <a:pt x="403860" y="472440"/>
                  </a:lnTo>
                  <a:cubicBezTo>
                    <a:pt x="441734" y="472440"/>
                    <a:pt x="472440" y="441734"/>
                    <a:pt x="472440" y="403860"/>
                  </a:cubicBezTo>
                  <a:lnTo>
                    <a:pt x="472440" y="205740"/>
                  </a:lnTo>
                  <a:cubicBezTo>
                    <a:pt x="472440" y="167864"/>
                    <a:pt x="441734" y="137160"/>
                    <a:pt x="403860" y="137160"/>
                  </a:cubicBezTo>
                  <a:close/>
                  <a:moveTo>
                    <a:pt x="304952" y="213512"/>
                  </a:moveTo>
                  <a:cubicBezTo>
                    <a:pt x="355455" y="213512"/>
                    <a:pt x="396392" y="254450"/>
                    <a:pt x="396392" y="304952"/>
                  </a:cubicBezTo>
                  <a:cubicBezTo>
                    <a:pt x="396392" y="355455"/>
                    <a:pt x="355455" y="396392"/>
                    <a:pt x="304952" y="396392"/>
                  </a:cubicBezTo>
                  <a:cubicBezTo>
                    <a:pt x="254450" y="396392"/>
                    <a:pt x="213512" y="355455"/>
                    <a:pt x="213512" y="304952"/>
                  </a:cubicBezTo>
                  <a:cubicBezTo>
                    <a:pt x="213512" y="254450"/>
                    <a:pt x="254450" y="213512"/>
                    <a:pt x="304952" y="213512"/>
                  </a:cubicBezTo>
                  <a:close/>
                  <a:moveTo>
                    <a:pt x="304952" y="259232"/>
                  </a:moveTo>
                  <a:cubicBezTo>
                    <a:pt x="279703" y="259232"/>
                    <a:pt x="259232" y="279703"/>
                    <a:pt x="259232" y="304952"/>
                  </a:cubicBezTo>
                  <a:cubicBezTo>
                    <a:pt x="259232" y="330202"/>
                    <a:pt x="279703" y="350672"/>
                    <a:pt x="304952" y="350672"/>
                  </a:cubicBezTo>
                  <a:cubicBezTo>
                    <a:pt x="330202" y="350672"/>
                    <a:pt x="350672" y="330202"/>
                    <a:pt x="350672" y="304952"/>
                  </a:cubicBezTo>
                  <a:cubicBezTo>
                    <a:pt x="350672" y="279703"/>
                    <a:pt x="330202" y="259232"/>
                    <a:pt x="304952" y="25923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395F8-B82C-B544-5AF3-E45DC88B12B5}"/>
              </a:ext>
            </a:extLst>
          </p:cNvPr>
          <p:cNvGrpSpPr/>
          <p:nvPr/>
        </p:nvGrpSpPr>
        <p:grpSpPr>
          <a:xfrm>
            <a:off x="595085" y="4167436"/>
            <a:ext cx="3481389" cy="2004764"/>
            <a:chOff x="595085" y="4167436"/>
            <a:chExt cx="3481389" cy="200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96A30B-2D20-FA40-DB49-CBFF172FA6BB}"/>
                </a:ext>
              </a:extLst>
            </p:cNvPr>
            <p:cNvSpPr txBox="1"/>
            <p:nvPr/>
          </p:nvSpPr>
          <p:spPr>
            <a:xfrm>
              <a:off x="595085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Ecosystem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1" name="Graphic 104">
              <a:extLst>
                <a:ext uri="{FF2B5EF4-FFF2-40B4-BE49-F238E27FC236}">
                  <a16:creationId xmlns:a16="http://schemas.microsoft.com/office/drawing/2014/main" id="{5312A97F-665B-AE4E-D1C6-A3C5E3EAF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4319" y="4654453"/>
              <a:ext cx="502920" cy="502920"/>
            </a:xfrm>
            <a:custGeom>
              <a:avLst/>
              <a:gdLst>
                <a:gd name="connsiteX0" fmla="*/ 161950 w 342900"/>
                <a:gd name="connsiteY0" fmla="*/ 214313 h 342900"/>
                <a:gd name="connsiteX1" fmla="*/ 128612 w 342900"/>
                <a:gd name="connsiteY1" fmla="*/ 180975 h 342900"/>
                <a:gd name="connsiteX2" fmla="*/ 90512 w 342900"/>
                <a:gd name="connsiteY2" fmla="*/ 180975 h 342900"/>
                <a:gd name="connsiteX3" fmla="*/ 57174 w 342900"/>
                <a:gd name="connsiteY3" fmla="*/ 214313 h 342900"/>
                <a:gd name="connsiteX4" fmla="*/ 57174 w 342900"/>
                <a:gd name="connsiteY4" fmla="*/ 252413 h 342900"/>
                <a:gd name="connsiteX5" fmla="*/ 90512 w 342900"/>
                <a:gd name="connsiteY5" fmla="*/ 285750 h 342900"/>
                <a:gd name="connsiteX6" fmla="*/ 128612 w 342900"/>
                <a:gd name="connsiteY6" fmla="*/ 285750 h 342900"/>
                <a:gd name="connsiteX7" fmla="*/ 161950 w 342900"/>
                <a:gd name="connsiteY7" fmla="*/ 252413 h 342900"/>
                <a:gd name="connsiteX8" fmla="*/ 161950 w 342900"/>
                <a:gd name="connsiteY8" fmla="*/ 214313 h 342900"/>
                <a:gd name="connsiteX9" fmla="*/ 285725 w 342900"/>
                <a:gd name="connsiteY9" fmla="*/ 214313 h 342900"/>
                <a:gd name="connsiteX10" fmla="*/ 252388 w 342900"/>
                <a:gd name="connsiteY10" fmla="*/ 180975 h 342900"/>
                <a:gd name="connsiteX11" fmla="*/ 214288 w 342900"/>
                <a:gd name="connsiteY11" fmla="*/ 180975 h 342900"/>
                <a:gd name="connsiteX12" fmla="*/ 180950 w 342900"/>
                <a:gd name="connsiteY12" fmla="*/ 214313 h 342900"/>
                <a:gd name="connsiteX13" fmla="*/ 180950 w 342900"/>
                <a:gd name="connsiteY13" fmla="*/ 252413 h 342900"/>
                <a:gd name="connsiteX14" fmla="*/ 214288 w 342900"/>
                <a:gd name="connsiteY14" fmla="*/ 285750 h 342900"/>
                <a:gd name="connsiteX15" fmla="*/ 252388 w 342900"/>
                <a:gd name="connsiteY15" fmla="*/ 285750 h 342900"/>
                <a:gd name="connsiteX16" fmla="*/ 285725 w 342900"/>
                <a:gd name="connsiteY16" fmla="*/ 252413 h 342900"/>
                <a:gd name="connsiteX17" fmla="*/ 285725 w 342900"/>
                <a:gd name="connsiteY17" fmla="*/ 214313 h 342900"/>
                <a:gd name="connsiteX18" fmla="*/ 161925 w 342900"/>
                <a:gd name="connsiteY18" fmla="*/ 90488 h 342900"/>
                <a:gd name="connsiteX19" fmla="*/ 128588 w 342900"/>
                <a:gd name="connsiteY19" fmla="*/ 57150 h 342900"/>
                <a:gd name="connsiteX20" fmla="*/ 90488 w 342900"/>
                <a:gd name="connsiteY20" fmla="*/ 57150 h 342900"/>
                <a:gd name="connsiteX21" fmla="*/ 57150 w 342900"/>
                <a:gd name="connsiteY21" fmla="*/ 90488 h 342900"/>
                <a:gd name="connsiteX22" fmla="*/ 57150 w 342900"/>
                <a:gd name="connsiteY22" fmla="*/ 128588 h 342900"/>
                <a:gd name="connsiteX23" fmla="*/ 90488 w 342900"/>
                <a:gd name="connsiteY23" fmla="*/ 161925 h 342900"/>
                <a:gd name="connsiteX24" fmla="*/ 128588 w 342900"/>
                <a:gd name="connsiteY24" fmla="*/ 161925 h 342900"/>
                <a:gd name="connsiteX25" fmla="*/ 161925 w 342900"/>
                <a:gd name="connsiteY25" fmla="*/ 128588 h 342900"/>
                <a:gd name="connsiteX26" fmla="*/ 161925 w 342900"/>
                <a:gd name="connsiteY26" fmla="*/ 90488 h 342900"/>
                <a:gd name="connsiteX27" fmla="*/ 285702 w 342900"/>
                <a:gd name="connsiteY27" fmla="*/ 90488 h 342900"/>
                <a:gd name="connsiteX28" fmla="*/ 252365 w 342900"/>
                <a:gd name="connsiteY28" fmla="*/ 57150 h 342900"/>
                <a:gd name="connsiteX29" fmla="*/ 214265 w 342900"/>
                <a:gd name="connsiteY29" fmla="*/ 57150 h 342900"/>
                <a:gd name="connsiteX30" fmla="*/ 180927 w 342900"/>
                <a:gd name="connsiteY30" fmla="*/ 90488 h 342900"/>
                <a:gd name="connsiteX31" fmla="*/ 180927 w 342900"/>
                <a:gd name="connsiteY31" fmla="*/ 128588 h 342900"/>
                <a:gd name="connsiteX32" fmla="*/ 214265 w 342900"/>
                <a:gd name="connsiteY32" fmla="*/ 161925 h 342900"/>
                <a:gd name="connsiteX33" fmla="*/ 252365 w 342900"/>
                <a:gd name="connsiteY33" fmla="*/ 161925 h 342900"/>
                <a:gd name="connsiteX34" fmla="*/ 285702 w 342900"/>
                <a:gd name="connsiteY34" fmla="*/ 128588 h 342900"/>
                <a:gd name="connsiteX35" fmla="*/ 285702 w 342900"/>
                <a:gd name="connsiteY35" fmla="*/ 90488 h 342900"/>
                <a:gd name="connsiteX36" fmla="*/ 61913 w 342900"/>
                <a:gd name="connsiteY36" fmla="*/ 0 h 342900"/>
                <a:gd name="connsiteX37" fmla="*/ 0 w 342900"/>
                <a:gd name="connsiteY37" fmla="*/ 61913 h 342900"/>
                <a:gd name="connsiteX38" fmla="*/ 0 w 342900"/>
                <a:gd name="connsiteY38" fmla="*/ 280988 h 342900"/>
                <a:gd name="connsiteX39" fmla="*/ 61913 w 342900"/>
                <a:gd name="connsiteY39" fmla="*/ 342900 h 342900"/>
                <a:gd name="connsiteX40" fmla="*/ 280988 w 342900"/>
                <a:gd name="connsiteY40" fmla="*/ 342900 h 342900"/>
                <a:gd name="connsiteX41" fmla="*/ 342900 w 342900"/>
                <a:gd name="connsiteY41" fmla="*/ 280988 h 342900"/>
                <a:gd name="connsiteX42" fmla="*/ 342900 w 342900"/>
                <a:gd name="connsiteY42" fmla="*/ 61913 h 342900"/>
                <a:gd name="connsiteX43" fmla="*/ 280988 w 342900"/>
                <a:gd name="connsiteY43" fmla="*/ 0 h 342900"/>
                <a:gd name="connsiteX44" fmla="*/ 61913 w 342900"/>
                <a:gd name="connsiteY44" fmla="*/ 0 h 342900"/>
                <a:gd name="connsiteX45" fmla="*/ 28575 w 342900"/>
                <a:gd name="connsiteY45" fmla="*/ 61913 h 342900"/>
                <a:gd name="connsiteX46" fmla="*/ 61913 w 342900"/>
                <a:gd name="connsiteY46" fmla="*/ 28575 h 342900"/>
                <a:gd name="connsiteX47" fmla="*/ 280988 w 342900"/>
                <a:gd name="connsiteY47" fmla="*/ 28575 h 342900"/>
                <a:gd name="connsiteX48" fmla="*/ 314325 w 342900"/>
                <a:gd name="connsiteY48" fmla="*/ 61913 h 342900"/>
                <a:gd name="connsiteX49" fmla="*/ 314325 w 342900"/>
                <a:gd name="connsiteY49" fmla="*/ 280988 h 342900"/>
                <a:gd name="connsiteX50" fmla="*/ 280988 w 342900"/>
                <a:gd name="connsiteY50" fmla="*/ 314325 h 342900"/>
                <a:gd name="connsiteX51" fmla="*/ 61913 w 342900"/>
                <a:gd name="connsiteY51" fmla="*/ 314325 h 342900"/>
                <a:gd name="connsiteX52" fmla="*/ 28575 w 342900"/>
                <a:gd name="connsiteY52" fmla="*/ 280988 h 342900"/>
                <a:gd name="connsiteX53" fmla="*/ 28575 w 342900"/>
                <a:gd name="connsiteY53" fmla="*/ 619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342900">
                  <a:moveTo>
                    <a:pt x="161950" y="214313"/>
                  </a:moveTo>
                  <a:cubicBezTo>
                    <a:pt x="161950" y="195901"/>
                    <a:pt x="147024" y="180975"/>
                    <a:pt x="128612" y="180975"/>
                  </a:cubicBezTo>
                  <a:lnTo>
                    <a:pt x="90512" y="180975"/>
                  </a:lnTo>
                  <a:cubicBezTo>
                    <a:pt x="72100" y="180975"/>
                    <a:pt x="57174" y="195901"/>
                    <a:pt x="57174" y="214313"/>
                  </a:cubicBezTo>
                  <a:lnTo>
                    <a:pt x="57174" y="252413"/>
                  </a:lnTo>
                  <a:cubicBezTo>
                    <a:pt x="57174" y="270824"/>
                    <a:pt x="72100" y="285750"/>
                    <a:pt x="90512" y="285750"/>
                  </a:cubicBezTo>
                  <a:lnTo>
                    <a:pt x="128612" y="285750"/>
                  </a:lnTo>
                  <a:cubicBezTo>
                    <a:pt x="147024" y="285750"/>
                    <a:pt x="161950" y="270824"/>
                    <a:pt x="161950" y="252413"/>
                  </a:cubicBezTo>
                  <a:lnTo>
                    <a:pt x="161950" y="214313"/>
                  </a:lnTo>
                  <a:close/>
                  <a:moveTo>
                    <a:pt x="285725" y="214313"/>
                  </a:moveTo>
                  <a:cubicBezTo>
                    <a:pt x="285725" y="195901"/>
                    <a:pt x="270800" y="180975"/>
                    <a:pt x="252388" y="180975"/>
                  </a:cubicBezTo>
                  <a:lnTo>
                    <a:pt x="214288" y="180975"/>
                  </a:lnTo>
                  <a:cubicBezTo>
                    <a:pt x="195876" y="180975"/>
                    <a:pt x="180950" y="195901"/>
                    <a:pt x="180950" y="214313"/>
                  </a:cubicBezTo>
                  <a:lnTo>
                    <a:pt x="180950" y="252413"/>
                  </a:lnTo>
                  <a:cubicBezTo>
                    <a:pt x="180950" y="270824"/>
                    <a:pt x="195876" y="285750"/>
                    <a:pt x="214288" y="285750"/>
                  </a:cubicBezTo>
                  <a:lnTo>
                    <a:pt x="252388" y="285750"/>
                  </a:lnTo>
                  <a:cubicBezTo>
                    <a:pt x="270800" y="285750"/>
                    <a:pt x="285725" y="270824"/>
                    <a:pt x="285725" y="252413"/>
                  </a:cubicBezTo>
                  <a:lnTo>
                    <a:pt x="285725" y="214313"/>
                  </a:lnTo>
                  <a:close/>
                  <a:moveTo>
                    <a:pt x="161925" y="90488"/>
                  </a:moveTo>
                  <a:cubicBezTo>
                    <a:pt x="161925" y="72076"/>
                    <a:pt x="146999" y="57150"/>
                    <a:pt x="128588" y="57150"/>
                  </a:cubicBezTo>
                  <a:lnTo>
                    <a:pt x="90488" y="57150"/>
                  </a:lnTo>
                  <a:cubicBezTo>
                    <a:pt x="72076" y="57150"/>
                    <a:pt x="57150" y="72076"/>
                    <a:pt x="57150" y="90488"/>
                  </a:cubicBezTo>
                  <a:lnTo>
                    <a:pt x="57150" y="128588"/>
                  </a:lnTo>
                  <a:cubicBezTo>
                    <a:pt x="57150" y="146999"/>
                    <a:pt x="72076" y="161925"/>
                    <a:pt x="90488" y="161925"/>
                  </a:cubicBezTo>
                  <a:lnTo>
                    <a:pt x="128588" y="161925"/>
                  </a:lnTo>
                  <a:cubicBezTo>
                    <a:pt x="146999" y="161925"/>
                    <a:pt x="161925" y="146999"/>
                    <a:pt x="161925" y="128588"/>
                  </a:cubicBezTo>
                  <a:lnTo>
                    <a:pt x="161925" y="90488"/>
                  </a:lnTo>
                  <a:close/>
                  <a:moveTo>
                    <a:pt x="285702" y="90488"/>
                  </a:moveTo>
                  <a:cubicBezTo>
                    <a:pt x="285702" y="72076"/>
                    <a:pt x="270777" y="57150"/>
                    <a:pt x="252365" y="57150"/>
                  </a:cubicBezTo>
                  <a:lnTo>
                    <a:pt x="214265" y="57150"/>
                  </a:lnTo>
                  <a:cubicBezTo>
                    <a:pt x="195853" y="57150"/>
                    <a:pt x="180927" y="72076"/>
                    <a:pt x="180927" y="90488"/>
                  </a:cubicBezTo>
                  <a:lnTo>
                    <a:pt x="180927" y="128588"/>
                  </a:lnTo>
                  <a:cubicBezTo>
                    <a:pt x="180927" y="146999"/>
                    <a:pt x="195853" y="161925"/>
                    <a:pt x="214265" y="161925"/>
                  </a:cubicBezTo>
                  <a:lnTo>
                    <a:pt x="252365" y="161925"/>
                  </a:lnTo>
                  <a:cubicBezTo>
                    <a:pt x="270777" y="161925"/>
                    <a:pt x="285702" y="146999"/>
                    <a:pt x="285702" y="128588"/>
                  </a:cubicBezTo>
                  <a:lnTo>
                    <a:pt x="285702" y="90488"/>
                  </a:lnTo>
                  <a:close/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8575" y="61913"/>
                  </a:moveTo>
                  <a:cubicBezTo>
                    <a:pt x="28575" y="43501"/>
                    <a:pt x="43501" y="28575"/>
                    <a:pt x="61913" y="28575"/>
                  </a:cubicBezTo>
                  <a:lnTo>
                    <a:pt x="280988" y="28575"/>
                  </a:lnTo>
                  <a:cubicBezTo>
                    <a:pt x="299399" y="28575"/>
                    <a:pt x="314325" y="43501"/>
                    <a:pt x="314325" y="61913"/>
                  </a:cubicBezTo>
                  <a:lnTo>
                    <a:pt x="314325" y="280988"/>
                  </a:lnTo>
                  <a:cubicBezTo>
                    <a:pt x="314325" y="299399"/>
                    <a:pt x="299399" y="314325"/>
                    <a:pt x="280988" y="314325"/>
                  </a:cubicBezTo>
                  <a:lnTo>
                    <a:pt x="61913" y="314325"/>
                  </a:lnTo>
                  <a:cubicBezTo>
                    <a:pt x="43501" y="314325"/>
                    <a:pt x="28575" y="299399"/>
                    <a:pt x="28575" y="280988"/>
                  </a:cubicBezTo>
                  <a:lnTo>
                    <a:pt x="28575" y="6191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3BDB8-7B20-3AF1-F5A5-0728C448B731}"/>
              </a:ext>
            </a:extLst>
          </p:cNvPr>
          <p:cNvGrpSpPr/>
          <p:nvPr/>
        </p:nvGrpSpPr>
        <p:grpSpPr>
          <a:xfrm>
            <a:off x="4366191" y="4167436"/>
            <a:ext cx="3481389" cy="2004764"/>
            <a:chOff x="4366191" y="4167436"/>
            <a:chExt cx="3481389" cy="2004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E1CD6A-5E9A-4FAC-042C-62EC11020A65}"/>
                </a:ext>
              </a:extLst>
            </p:cNvPr>
            <p:cNvSpPr txBox="1"/>
            <p:nvPr/>
          </p:nvSpPr>
          <p:spPr>
            <a:xfrm>
              <a:off x="4366191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Hybrid Apps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Graphic 92">
              <a:extLst>
                <a:ext uri="{FF2B5EF4-FFF2-40B4-BE49-F238E27FC236}">
                  <a16:creationId xmlns:a16="http://schemas.microsoft.com/office/drawing/2014/main" id="{8E1CA8CF-EB3C-C055-E979-9DCCF4C0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09" y="4654453"/>
              <a:ext cx="502953" cy="502920"/>
            </a:xfrm>
            <a:custGeom>
              <a:avLst/>
              <a:gdLst>
                <a:gd name="connsiteX0" fmla="*/ 295128 w 368236"/>
                <a:gd name="connsiteY0" fmla="*/ 12554 h 368212"/>
                <a:gd name="connsiteX1" fmla="*/ 355683 w 368236"/>
                <a:gd name="connsiteY1" fmla="*/ 73110 h 368212"/>
                <a:gd name="connsiteX2" fmla="*/ 355683 w 368236"/>
                <a:gd name="connsiteY2" fmla="*/ 133726 h 368212"/>
                <a:gd name="connsiteX3" fmla="*/ 309517 w 368236"/>
                <a:gd name="connsiteY3" fmla="*/ 179878 h 368212"/>
                <a:gd name="connsiteX4" fmla="*/ 342900 w 368236"/>
                <a:gd name="connsiteY4" fmla="*/ 225337 h 368212"/>
                <a:gd name="connsiteX5" fmla="*/ 342900 w 368236"/>
                <a:gd name="connsiteY5" fmla="*/ 320587 h 368212"/>
                <a:gd name="connsiteX6" fmla="*/ 295275 w 368236"/>
                <a:gd name="connsiteY6" fmla="*/ 368212 h 368212"/>
                <a:gd name="connsiteX7" fmla="*/ 47625 w 368236"/>
                <a:gd name="connsiteY7" fmla="*/ 368212 h 368212"/>
                <a:gd name="connsiteX8" fmla="*/ 0 w 368236"/>
                <a:gd name="connsiteY8" fmla="*/ 320587 h 368212"/>
                <a:gd name="connsiteX9" fmla="*/ 0 w 368236"/>
                <a:gd name="connsiteY9" fmla="*/ 72936 h 368212"/>
                <a:gd name="connsiteX10" fmla="*/ 47625 w 368236"/>
                <a:gd name="connsiteY10" fmla="*/ 25311 h 368212"/>
                <a:gd name="connsiteX11" fmla="*/ 142875 w 368236"/>
                <a:gd name="connsiteY11" fmla="*/ 25311 h 368212"/>
                <a:gd name="connsiteX12" fmla="*/ 188345 w 368236"/>
                <a:gd name="connsiteY12" fmla="*/ 58733 h 368212"/>
                <a:gd name="connsiteX13" fmla="*/ 234511 w 368236"/>
                <a:gd name="connsiteY13" fmla="*/ 12554 h 368212"/>
                <a:gd name="connsiteX14" fmla="*/ 295128 w 368236"/>
                <a:gd name="connsiteY14" fmla="*/ 12554 h 368212"/>
                <a:gd name="connsiteX15" fmla="*/ 152400 w 368236"/>
                <a:gd name="connsiteY15" fmla="*/ 215812 h 368212"/>
                <a:gd name="connsiteX16" fmla="*/ 38100 w 368236"/>
                <a:gd name="connsiteY16" fmla="*/ 215812 h 368212"/>
                <a:gd name="connsiteX17" fmla="*/ 38100 w 368236"/>
                <a:gd name="connsiteY17" fmla="*/ 320587 h 368212"/>
                <a:gd name="connsiteX18" fmla="*/ 47625 w 368236"/>
                <a:gd name="connsiteY18" fmla="*/ 330112 h 368212"/>
                <a:gd name="connsiteX19" fmla="*/ 152400 w 368236"/>
                <a:gd name="connsiteY19" fmla="*/ 330112 h 368212"/>
                <a:gd name="connsiteX20" fmla="*/ 152400 w 368236"/>
                <a:gd name="connsiteY20" fmla="*/ 215812 h 368212"/>
                <a:gd name="connsiteX21" fmla="*/ 295275 w 368236"/>
                <a:gd name="connsiteY21" fmla="*/ 215812 h 368212"/>
                <a:gd name="connsiteX22" fmla="*/ 190500 w 368236"/>
                <a:gd name="connsiteY22" fmla="*/ 215812 h 368212"/>
                <a:gd name="connsiteX23" fmla="*/ 190500 w 368236"/>
                <a:gd name="connsiteY23" fmla="*/ 330112 h 368212"/>
                <a:gd name="connsiteX24" fmla="*/ 295275 w 368236"/>
                <a:gd name="connsiteY24" fmla="*/ 330112 h 368212"/>
                <a:gd name="connsiteX25" fmla="*/ 304800 w 368236"/>
                <a:gd name="connsiteY25" fmla="*/ 320587 h 368212"/>
                <a:gd name="connsiteX26" fmla="*/ 304800 w 368236"/>
                <a:gd name="connsiteY26" fmla="*/ 225337 h 368212"/>
                <a:gd name="connsiteX27" fmla="*/ 295275 w 368236"/>
                <a:gd name="connsiteY27" fmla="*/ 215812 h 368212"/>
                <a:gd name="connsiteX28" fmla="*/ 217932 w 368236"/>
                <a:gd name="connsiteY28" fmla="*/ 177699 h 368212"/>
                <a:gd name="connsiteX29" fmla="*/ 190500 w 368236"/>
                <a:gd name="connsiteY29" fmla="*/ 150266 h 368212"/>
                <a:gd name="connsiteX30" fmla="*/ 190500 w 368236"/>
                <a:gd name="connsiteY30" fmla="*/ 177712 h 368212"/>
                <a:gd name="connsiteX31" fmla="*/ 217932 w 368236"/>
                <a:gd name="connsiteY31" fmla="*/ 177699 h 368212"/>
                <a:gd name="connsiteX32" fmla="*/ 142875 w 368236"/>
                <a:gd name="connsiteY32" fmla="*/ 63411 h 368212"/>
                <a:gd name="connsiteX33" fmla="*/ 47625 w 368236"/>
                <a:gd name="connsiteY33" fmla="*/ 63411 h 368212"/>
                <a:gd name="connsiteX34" fmla="*/ 38100 w 368236"/>
                <a:gd name="connsiteY34" fmla="*/ 72936 h 368212"/>
                <a:gd name="connsiteX35" fmla="*/ 38100 w 368236"/>
                <a:gd name="connsiteY35" fmla="*/ 177712 h 368212"/>
                <a:gd name="connsiteX36" fmla="*/ 152400 w 368236"/>
                <a:gd name="connsiteY36" fmla="*/ 177712 h 368212"/>
                <a:gd name="connsiteX37" fmla="*/ 152400 w 368236"/>
                <a:gd name="connsiteY37" fmla="*/ 72936 h 368212"/>
                <a:gd name="connsiteX38" fmla="*/ 142875 w 368236"/>
                <a:gd name="connsiteY38" fmla="*/ 63411 h 36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236" h="368212">
                  <a:moveTo>
                    <a:pt x="295128" y="12554"/>
                  </a:moveTo>
                  <a:lnTo>
                    <a:pt x="355683" y="73110"/>
                  </a:lnTo>
                  <a:cubicBezTo>
                    <a:pt x="372422" y="89849"/>
                    <a:pt x="372422" y="116988"/>
                    <a:pt x="355683" y="133726"/>
                  </a:cubicBezTo>
                  <a:lnTo>
                    <a:pt x="309517" y="179878"/>
                  </a:lnTo>
                  <a:cubicBezTo>
                    <a:pt x="328862" y="185932"/>
                    <a:pt x="342900" y="203995"/>
                    <a:pt x="342900" y="225337"/>
                  </a:cubicBezTo>
                  <a:lnTo>
                    <a:pt x="342900" y="320587"/>
                  </a:lnTo>
                  <a:cubicBezTo>
                    <a:pt x="342900" y="346890"/>
                    <a:pt x="321577" y="368212"/>
                    <a:pt x="295275" y="368212"/>
                  </a:cubicBezTo>
                  <a:lnTo>
                    <a:pt x="47625" y="368212"/>
                  </a:lnTo>
                  <a:cubicBezTo>
                    <a:pt x="21322" y="368212"/>
                    <a:pt x="0" y="346890"/>
                    <a:pt x="0" y="320587"/>
                  </a:cubicBezTo>
                  <a:lnTo>
                    <a:pt x="0" y="72936"/>
                  </a:lnTo>
                  <a:cubicBezTo>
                    <a:pt x="0" y="46634"/>
                    <a:pt x="21322" y="25311"/>
                    <a:pt x="47625" y="25311"/>
                  </a:cubicBezTo>
                  <a:lnTo>
                    <a:pt x="142875" y="25311"/>
                  </a:lnTo>
                  <a:cubicBezTo>
                    <a:pt x="164230" y="25311"/>
                    <a:pt x="182303" y="39367"/>
                    <a:pt x="188345" y="58733"/>
                  </a:cubicBezTo>
                  <a:lnTo>
                    <a:pt x="234511" y="12554"/>
                  </a:lnTo>
                  <a:cubicBezTo>
                    <a:pt x="251250" y="-4185"/>
                    <a:pt x="278389" y="-4185"/>
                    <a:pt x="295128" y="12554"/>
                  </a:cubicBezTo>
                  <a:close/>
                  <a:moveTo>
                    <a:pt x="152400" y="215812"/>
                  </a:moveTo>
                  <a:lnTo>
                    <a:pt x="38100" y="215812"/>
                  </a:lnTo>
                  <a:lnTo>
                    <a:pt x="38100" y="320587"/>
                  </a:lnTo>
                  <a:cubicBezTo>
                    <a:pt x="38100" y="325847"/>
                    <a:pt x="42365" y="330112"/>
                    <a:pt x="47625" y="330112"/>
                  </a:cubicBezTo>
                  <a:lnTo>
                    <a:pt x="152400" y="330112"/>
                  </a:lnTo>
                  <a:lnTo>
                    <a:pt x="152400" y="215812"/>
                  </a:lnTo>
                  <a:close/>
                  <a:moveTo>
                    <a:pt x="295275" y="215812"/>
                  </a:moveTo>
                  <a:lnTo>
                    <a:pt x="190500" y="215812"/>
                  </a:lnTo>
                  <a:lnTo>
                    <a:pt x="190500" y="330112"/>
                  </a:lnTo>
                  <a:lnTo>
                    <a:pt x="295275" y="330112"/>
                  </a:lnTo>
                  <a:cubicBezTo>
                    <a:pt x="300535" y="330112"/>
                    <a:pt x="304800" y="325847"/>
                    <a:pt x="304800" y="320587"/>
                  </a:cubicBezTo>
                  <a:lnTo>
                    <a:pt x="304800" y="225337"/>
                  </a:lnTo>
                  <a:cubicBezTo>
                    <a:pt x="304800" y="220076"/>
                    <a:pt x="300535" y="215812"/>
                    <a:pt x="295275" y="215812"/>
                  </a:cubicBezTo>
                  <a:close/>
                  <a:moveTo>
                    <a:pt x="217932" y="177699"/>
                  </a:moveTo>
                  <a:lnTo>
                    <a:pt x="190500" y="150266"/>
                  </a:lnTo>
                  <a:lnTo>
                    <a:pt x="190500" y="177712"/>
                  </a:lnTo>
                  <a:lnTo>
                    <a:pt x="217932" y="177699"/>
                  </a:lnTo>
                  <a:close/>
                  <a:moveTo>
                    <a:pt x="142875" y="63411"/>
                  </a:moveTo>
                  <a:lnTo>
                    <a:pt x="47625" y="63411"/>
                  </a:lnTo>
                  <a:cubicBezTo>
                    <a:pt x="42365" y="63411"/>
                    <a:pt x="38100" y="67676"/>
                    <a:pt x="38100" y="72936"/>
                  </a:cubicBezTo>
                  <a:lnTo>
                    <a:pt x="38100" y="177712"/>
                  </a:lnTo>
                  <a:lnTo>
                    <a:pt x="152400" y="177712"/>
                  </a:lnTo>
                  <a:lnTo>
                    <a:pt x="152400" y="72936"/>
                  </a:lnTo>
                  <a:cubicBezTo>
                    <a:pt x="152400" y="67676"/>
                    <a:pt x="148135" y="63411"/>
                    <a:pt x="142875" y="634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30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4233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DA5CF197-7E91-428F-814B-F3B710569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416FBDA6-1C81-D763-4863-DFDD3E496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53ECC3-681F-0EA1-F06E-24F359612A81}"/>
              </a:ext>
            </a:extLst>
          </p:cNvPr>
          <p:cNvSpPr/>
          <p:nvPr/>
        </p:nvSpPr>
        <p:spPr>
          <a:xfrm>
            <a:off x="0" y="7406640"/>
            <a:ext cx="12192000" cy="6858000"/>
          </a:xfrm>
          <a:prstGeom prst="rect">
            <a:avLst/>
          </a:prstGeom>
          <a:gradFill>
            <a:gsLst>
              <a:gs pos="50000">
                <a:srgbClr val="F0E5F6"/>
              </a:gs>
              <a:gs pos="0">
                <a:srgbClr val="FCE7F8"/>
              </a:gs>
              <a:gs pos="100000">
                <a:srgbClr val="EDEAF7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haracter in a race car&#10;&#10;Description automatically generated">
            <a:extLst>
              <a:ext uri="{FF2B5EF4-FFF2-40B4-BE49-F238E27FC236}">
                <a16:creationId xmlns:a16="http://schemas.microsoft.com/office/drawing/2014/main" id="{9FD0F4A5-CFBA-0560-597B-36BE9E1E6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-5034425"/>
            <a:ext cx="17085542" cy="69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7071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82 -0.12755 L -1.74323 1.6213 " pathEditMode="relative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259BF-1475-E08D-9089-A717B2622557}"/>
              </a:ext>
            </a:extLst>
          </p:cNvPr>
          <p:cNvGrpSpPr/>
          <p:nvPr/>
        </p:nvGrpSpPr>
        <p:grpSpPr>
          <a:xfrm>
            <a:off x="1367822" y="2313665"/>
            <a:ext cx="9487221" cy="1723172"/>
            <a:chOff x="1367822" y="2313665"/>
            <a:chExt cx="9487221" cy="1723172"/>
          </a:xfrm>
        </p:grpSpPr>
        <p:sp>
          <p:nvSpPr>
            <p:cNvPr id="1065" name="Rounded Rectangle 9">
              <a:extLst>
                <a:ext uri="{FF2B5EF4-FFF2-40B4-BE49-F238E27FC236}">
                  <a16:creationId xmlns:a16="http://schemas.microsoft.com/office/drawing/2014/main" id="{BF2EF0A9-50EA-2C64-2E65-F63E0922C321}"/>
                </a:ext>
              </a:extLst>
            </p:cNvPr>
            <p:cNvSpPr/>
            <p:nvPr/>
          </p:nvSpPr>
          <p:spPr bwMode="auto">
            <a:xfrm rot="10800000" flipH="1" flipV="1">
              <a:off x="1367822" y="2313665"/>
              <a:ext cx="9487221" cy="1723172"/>
            </a:xfrm>
            <a:prstGeom prst="roundRect">
              <a:avLst>
                <a:gd name="adj" fmla="val 11316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792DE612-D648-DC46-9E96-4BF624FCCE24}"/>
                </a:ext>
              </a:extLst>
            </p:cNvPr>
            <p:cNvSpPr txBox="1"/>
            <p:nvPr/>
          </p:nvSpPr>
          <p:spPr>
            <a:xfrm>
              <a:off x="3117899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B2979CD7-41BC-5BDA-28E1-C797EBF1EB31}"/>
                </a:ext>
              </a:extLst>
            </p:cNvPr>
            <p:cNvSpPr txBox="1"/>
            <p:nvPr/>
          </p:nvSpPr>
          <p:spPr>
            <a:xfrm>
              <a:off x="5547658" y="3629394"/>
              <a:ext cx="1206947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4065064D-7365-8F8A-2293-BE3088B808DB}"/>
                </a:ext>
              </a:extLst>
            </p:cNvPr>
            <p:cNvSpPr txBox="1"/>
            <p:nvPr/>
          </p:nvSpPr>
          <p:spPr>
            <a:xfrm>
              <a:off x="6744862" y="3629394"/>
              <a:ext cx="120698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8394FEE-AD43-7EF9-F185-050BC3F996CD}"/>
                </a:ext>
              </a:extLst>
            </p:cNvPr>
            <p:cNvSpPr txBox="1"/>
            <p:nvPr/>
          </p:nvSpPr>
          <p:spPr>
            <a:xfrm>
              <a:off x="7898956" y="3629394"/>
              <a:ext cx="125127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A17D5290-8D89-0347-D4B8-954AADB95A35}"/>
                </a:ext>
              </a:extLst>
            </p:cNvPr>
            <p:cNvSpPr txBox="1"/>
            <p:nvPr/>
          </p:nvSpPr>
          <p:spPr>
            <a:xfrm>
              <a:off x="9084466" y="3629394"/>
              <a:ext cx="119596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23E9451-B3B5-18D3-129B-F3298794900E}"/>
                </a:ext>
              </a:extLst>
            </p:cNvPr>
            <p:cNvSpPr txBox="1"/>
            <p:nvPr/>
          </p:nvSpPr>
          <p:spPr>
            <a:xfrm>
              <a:off x="4327534" y="3629394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073" name="Freeform: Shape 262">
              <a:extLst>
                <a:ext uri="{FF2B5EF4-FFF2-40B4-BE49-F238E27FC236}">
                  <a16:creationId xmlns:a16="http://schemas.microsoft.com/office/drawing/2014/main" id="{0EE51ACC-0DAF-A4E9-2B15-2F8091D65C86}"/>
                </a:ext>
              </a:extLst>
            </p:cNvPr>
            <p:cNvSpPr/>
            <p:nvPr/>
          </p:nvSpPr>
          <p:spPr>
            <a:xfrm>
              <a:off x="3781366" y="3229573"/>
              <a:ext cx="6207" cy="6207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A1CEF92A-B556-7F5D-738C-E0F5E62F710F}"/>
                </a:ext>
              </a:extLst>
            </p:cNvPr>
            <p:cNvSpPr txBox="1"/>
            <p:nvPr/>
          </p:nvSpPr>
          <p:spPr>
            <a:xfrm>
              <a:off x="1911575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108" name="Graphic 1075">
              <a:extLst>
                <a:ext uri="{FF2B5EF4-FFF2-40B4-BE49-F238E27FC236}">
                  <a16:creationId xmlns:a16="http://schemas.microsoft.com/office/drawing/2014/main" id="{534351BF-93CD-A4FC-1C22-B08BA9DE199B}"/>
                </a:ext>
              </a:extLst>
            </p:cNvPr>
            <p:cNvSpPr/>
            <p:nvPr/>
          </p:nvSpPr>
          <p:spPr>
            <a:xfrm>
              <a:off x="2250915" y="3079673"/>
              <a:ext cx="520065" cy="339910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7" name="Graphic 1076">
              <a:extLst>
                <a:ext uri="{FF2B5EF4-FFF2-40B4-BE49-F238E27FC236}">
                  <a16:creationId xmlns:a16="http://schemas.microsoft.com/office/drawing/2014/main" id="{2B9706AD-E8FE-C9D6-FAD0-3ADA15D42902}"/>
                </a:ext>
              </a:extLst>
            </p:cNvPr>
            <p:cNvSpPr/>
            <p:nvPr/>
          </p:nvSpPr>
          <p:spPr>
            <a:xfrm>
              <a:off x="4683289" y="2992747"/>
              <a:ext cx="533373" cy="506730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6" name="Graphic 1077">
              <a:extLst>
                <a:ext uri="{FF2B5EF4-FFF2-40B4-BE49-F238E27FC236}">
                  <a16:creationId xmlns:a16="http://schemas.microsoft.com/office/drawing/2014/main" id="{1CA543DE-4A08-F13E-0EC0-539751078187}"/>
                </a:ext>
              </a:extLst>
            </p:cNvPr>
            <p:cNvSpPr/>
            <p:nvPr/>
          </p:nvSpPr>
          <p:spPr>
            <a:xfrm>
              <a:off x="5970867" y="2921474"/>
              <a:ext cx="320040" cy="533400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5" name="Graphic 1078">
              <a:extLst>
                <a:ext uri="{FF2B5EF4-FFF2-40B4-BE49-F238E27FC236}">
                  <a16:creationId xmlns:a16="http://schemas.microsoft.com/office/drawing/2014/main" id="{B3446F7C-F6A8-E37E-054A-BCD140FED3C2}"/>
                </a:ext>
              </a:extLst>
            </p:cNvPr>
            <p:cNvSpPr/>
            <p:nvPr/>
          </p:nvSpPr>
          <p:spPr>
            <a:xfrm>
              <a:off x="7070524" y="3034936"/>
              <a:ext cx="533474" cy="373380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4" name="Graphic 1079">
              <a:extLst>
                <a:ext uri="{FF2B5EF4-FFF2-40B4-BE49-F238E27FC236}">
                  <a16:creationId xmlns:a16="http://schemas.microsoft.com/office/drawing/2014/main" id="{FED21BBA-48F3-FD00-141D-9C43CE097D13}"/>
                </a:ext>
              </a:extLst>
            </p:cNvPr>
            <p:cNvSpPr/>
            <p:nvPr/>
          </p:nvSpPr>
          <p:spPr>
            <a:xfrm>
              <a:off x="8233519" y="2943564"/>
              <a:ext cx="533390" cy="533690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3" name="Graphic 1080">
              <a:extLst>
                <a:ext uri="{FF2B5EF4-FFF2-40B4-BE49-F238E27FC236}">
                  <a16:creationId xmlns:a16="http://schemas.microsoft.com/office/drawing/2014/main" id="{3ED8070F-113B-C3B9-5B40-D31A25827CD4}"/>
                </a:ext>
              </a:extLst>
            </p:cNvPr>
            <p:cNvSpPr/>
            <p:nvPr/>
          </p:nvSpPr>
          <p:spPr>
            <a:xfrm>
              <a:off x="9442695" y="2982012"/>
              <a:ext cx="457200" cy="456971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2" name="Graphic 1074">
              <a:extLst>
                <a:ext uri="{FF2B5EF4-FFF2-40B4-BE49-F238E27FC236}">
                  <a16:creationId xmlns:a16="http://schemas.microsoft.com/office/drawing/2014/main" id="{5F8DBBDB-3401-41C0-662B-1C187EE3F44D}"/>
                </a:ext>
              </a:extLst>
            </p:cNvPr>
            <p:cNvSpPr/>
            <p:nvPr/>
          </p:nvSpPr>
          <p:spPr>
            <a:xfrm>
              <a:off x="3515283" y="2992747"/>
              <a:ext cx="506729" cy="506729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ADF95-1D91-63C2-468B-6B71FB0AFD77}"/>
              </a:ext>
            </a:extLst>
          </p:cNvPr>
          <p:cNvGrpSpPr/>
          <p:nvPr/>
        </p:nvGrpSpPr>
        <p:grpSpPr>
          <a:xfrm>
            <a:off x="1324830" y="4262903"/>
            <a:ext cx="9479451" cy="1591331"/>
            <a:chOff x="1324830" y="4262903"/>
            <a:chExt cx="9479451" cy="1591331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A35B704C-454F-021E-F7D3-C13EB7000079}"/>
                </a:ext>
              </a:extLst>
            </p:cNvPr>
            <p:cNvGrpSpPr/>
            <p:nvPr/>
          </p:nvGrpSpPr>
          <p:grpSpPr>
            <a:xfrm>
              <a:off x="1324830" y="4262903"/>
              <a:ext cx="2899917" cy="1591331"/>
              <a:chOff x="1387603" y="4672955"/>
              <a:chExt cx="2899917" cy="1591331"/>
            </a:xfrm>
          </p:grpSpPr>
          <p:sp>
            <p:nvSpPr>
              <p:cNvPr id="1025" name="Rounded Rectangle 266">
                <a:extLst>
                  <a:ext uri="{FF2B5EF4-FFF2-40B4-BE49-F238E27FC236}">
                    <a16:creationId xmlns:a16="http://schemas.microsoft.com/office/drawing/2014/main" id="{0F5BD43A-AD37-01A7-5A37-3BDABB52C489}"/>
                  </a:ext>
                </a:extLst>
              </p:cNvPr>
              <p:cNvSpPr/>
              <p:nvPr/>
            </p:nvSpPr>
            <p:spPr>
              <a:xfrm>
                <a:off x="1393376" y="4672955"/>
                <a:ext cx="2888371" cy="1190454"/>
              </a:xfrm>
              <a:prstGeom prst="roundRect">
                <a:avLst>
                  <a:gd name="adj" fmla="val 9651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564929E2-B0D1-9A71-4A57-D7FE2439B7FC}"/>
                  </a:ext>
                </a:extLst>
              </p:cNvPr>
              <p:cNvSpPr txBox="1"/>
              <p:nvPr/>
            </p:nvSpPr>
            <p:spPr>
              <a:xfrm>
                <a:off x="1387603" y="5883729"/>
                <a:ext cx="2899917" cy="380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39012" tIns="191209" rIns="239012" bIns="191209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b="1" kern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0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Tools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DA009A5D-2F87-E149-88DA-01ABE228EF44}"/>
                  </a:ext>
                </a:extLst>
              </p:cNvPr>
              <p:cNvSpPr txBox="1"/>
              <p:nvPr/>
            </p:nvSpPr>
            <p:spPr>
              <a:xfrm>
                <a:off x="2392088" y="5233877"/>
                <a:ext cx="1112465" cy="663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Visual Studio</a:t>
                </a:r>
                <a:b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</a:b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 Code</a:t>
                </a:r>
              </a:p>
            </p:txBody>
          </p: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97A05E53-4BF2-5214-977E-FFBBFA6F61B5}"/>
                  </a:ext>
                </a:extLst>
              </p:cNvPr>
              <p:cNvSpPr txBox="1"/>
              <p:nvPr/>
            </p:nvSpPr>
            <p:spPr>
              <a:xfrm>
                <a:off x="3611243" y="5233877"/>
                <a:ext cx="446018" cy="524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CLI</a:t>
                </a:r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C4A20F77-DFC5-ABA9-C748-C1038BB1B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835" y="4920624"/>
                <a:ext cx="394835" cy="384048"/>
              </a:xfrm>
              <a:prstGeom prst="rect">
                <a:avLst/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0" name="Picture 10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B0A40B3-6081-AAD2-C792-C5913517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296" y="4920624"/>
                <a:ext cx="384048" cy="384048"/>
              </a:xfrm>
              <a:prstGeom prst="rect">
                <a:avLst/>
              </a:prstGeom>
              <a:noFill/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1" name="Graphic 1030">
                <a:extLst>
                  <a:ext uri="{FF2B5EF4-FFF2-40B4-BE49-F238E27FC236}">
                    <a16:creationId xmlns:a16="http://schemas.microsoft.com/office/drawing/2014/main" id="{5DA398C5-DC7A-9252-F5A3-149677530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69445" y="4895404"/>
                <a:ext cx="434488" cy="4344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50175950-DE35-472E-D90B-1A4D8E20A347}"/>
                  </a:ext>
                </a:extLst>
              </p:cNvPr>
              <p:cNvSpPr txBox="1"/>
              <p:nvPr/>
            </p:nvSpPr>
            <p:spPr>
              <a:xfrm>
                <a:off x="1417827" y="5233877"/>
                <a:ext cx="1137725" cy="648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17157" tIns="183765" rIns="117157" bIns="183765" rtlCol="0" anchor="t">
                <a:spAutoFit/>
              </a:bodyPr>
              <a:lstStyle/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rPr>
                  <a:t>Visual Studio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9B07C8B4-FF6E-0EDC-6098-FDD5088475AD}"/>
                </a:ext>
              </a:extLst>
            </p:cNvPr>
            <p:cNvGrpSpPr/>
            <p:nvPr/>
          </p:nvGrpSpPr>
          <p:grpSpPr>
            <a:xfrm>
              <a:off x="4198119" y="4262903"/>
              <a:ext cx="3110928" cy="1591331"/>
              <a:chOff x="4198119" y="4782996"/>
              <a:chExt cx="3110928" cy="1591331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D40C7E6B-2DFE-BC8E-982A-BA0D9D0FE372}"/>
                  </a:ext>
                </a:extLst>
              </p:cNvPr>
              <p:cNvGrpSpPr/>
              <p:nvPr/>
            </p:nvGrpSpPr>
            <p:grpSpPr>
              <a:xfrm>
                <a:off x="4725993" y="4782996"/>
                <a:ext cx="2583054" cy="1591331"/>
                <a:chOff x="4536136" y="4674868"/>
                <a:chExt cx="2583054" cy="1591331"/>
              </a:xfrm>
            </p:grpSpPr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A9F95354-8773-662F-BFBA-EB0EF36D3671}"/>
                    </a:ext>
                  </a:extLst>
                </p:cNvPr>
                <p:cNvGrpSpPr/>
                <p:nvPr/>
              </p:nvGrpSpPr>
              <p:grpSpPr>
                <a:xfrm>
                  <a:off x="4536136" y="4674868"/>
                  <a:ext cx="2583054" cy="1591331"/>
                  <a:chOff x="729514" y="4672955"/>
                  <a:chExt cx="2583054" cy="1591331"/>
                </a:xfrm>
              </p:grpSpPr>
              <p:sp>
                <p:nvSpPr>
                  <p:cNvPr id="1040" name="Rounded Rectangle 50">
                    <a:extLst>
                      <a:ext uri="{FF2B5EF4-FFF2-40B4-BE49-F238E27FC236}">
                        <a16:creationId xmlns:a16="http://schemas.microsoft.com/office/drawing/2014/main" id="{9D56D697-2ED8-BB68-5D37-C7D9D35B109F}"/>
                      </a:ext>
                    </a:extLst>
                  </p:cNvPr>
                  <p:cNvSpPr/>
                  <p:nvPr/>
                </p:nvSpPr>
                <p:spPr>
                  <a:xfrm>
                    <a:off x="729514" y="4672955"/>
                    <a:ext cx="2513304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42" name="TextBox 1041">
                    <a:extLst>
                      <a:ext uri="{FF2B5EF4-FFF2-40B4-BE49-F238E27FC236}">
                        <a16:creationId xmlns:a16="http://schemas.microsoft.com/office/drawing/2014/main" id="{15992BBE-9645-EEC0-6ADF-9F7D8A1BCC04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4" y="5883729"/>
                    <a:ext cx="2513304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Operating system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3501EA3A-1D9C-C7F9-E52D-70460CB90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316" y="5239060"/>
                    <a:ext cx="1525228" cy="5246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Linux</a:t>
                    </a:r>
                  </a:p>
                </p:txBody>
              </p:sp>
              <p:sp>
                <p:nvSpPr>
                  <p:cNvPr id="1044" name="TextBox 1043">
                    <a:extLst>
                      <a:ext uri="{FF2B5EF4-FFF2-40B4-BE49-F238E27FC236}">
                        <a16:creationId xmlns:a16="http://schemas.microsoft.com/office/drawing/2014/main" id="{482E8049-5472-561C-3137-0C008DE521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953" y="5250606"/>
                    <a:ext cx="924659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Windows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03C023A3-B7BC-8C59-29AD-78C9CDC00A3F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843" y="5250605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macOS</a:t>
                    </a:r>
                  </a:p>
                </p:txBody>
              </p:sp>
            </p:grpSp>
            <p:pic>
              <p:nvPicPr>
                <p:cNvPr id="1037" name="Graphic 1036">
                  <a:extLst>
                    <a:ext uri="{FF2B5EF4-FFF2-40B4-BE49-F238E27FC236}">
                      <a16:creationId xmlns:a16="http://schemas.microsoft.com/office/drawing/2014/main" id="{414C2A5D-3390-EDB0-DDD2-66515DFD2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1051" y="4886218"/>
                  <a:ext cx="338552" cy="416253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8" name="Graphic 1037">
                  <a:extLst>
                    <a:ext uri="{FF2B5EF4-FFF2-40B4-BE49-F238E27FC236}">
                      <a16:creationId xmlns:a16="http://schemas.microsoft.com/office/drawing/2014/main" id="{72A57C81-12FA-D455-FD74-26D2119E8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6168" y="4957200"/>
                  <a:ext cx="347472" cy="347472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9" name="Graphic 1038">
                  <a:extLst>
                    <a:ext uri="{FF2B5EF4-FFF2-40B4-BE49-F238E27FC236}">
                      <a16:creationId xmlns:a16="http://schemas.microsoft.com/office/drawing/2014/main" id="{461E9B64-067C-CA1F-89B0-EF12CD51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34" y="4881100"/>
                  <a:ext cx="318636" cy="4411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35" name="Title 34">
                <a:extLst>
                  <a:ext uri="{FF2B5EF4-FFF2-40B4-BE49-F238E27FC236}">
                    <a16:creationId xmlns:a16="http://schemas.microsoft.com/office/drawing/2014/main" id="{77B03C67-79C1-CA33-7E6F-1E302C2668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119" y="5189502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7C6742B1-663A-EE4F-93FF-BAF05576728F}"/>
                </a:ext>
              </a:extLst>
            </p:cNvPr>
            <p:cNvGrpSpPr/>
            <p:nvPr/>
          </p:nvGrpSpPr>
          <p:grpSpPr>
            <a:xfrm>
              <a:off x="7205467" y="4262903"/>
              <a:ext cx="3598814" cy="1591331"/>
              <a:chOff x="7205467" y="4782996"/>
              <a:chExt cx="3598814" cy="1591331"/>
            </a:xfrm>
          </p:grpSpPr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246EFAA-42AD-1585-4B70-1B2A34E4F4C7}"/>
                  </a:ext>
                </a:extLst>
              </p:cNvPr>
              <p:cNvGrpSpPr/>
              <p:nvPr/>
            </p:nvGrpSpPr>
            <p:grpSpPr>
              <a:xfrm>
                <a:off x="7754030" y="4782996"/>
                <a:ext cx="3050251" cy="1591331"/>
                <a:chOff x="6054177" y="4857079"/>
                <a:chExt cx="3050251" cy="1591331"/>
              </a:xfrm>
            </p:grpSpPr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526C3201-B6FA-908C-09E4-CF4564C217C1}"/>
                    </a:ext>
                  </a:extLst>
                </p:cNvPr>
                <p:cNvGrpSpPr/>
                <p:nvPr/>
              </p:nvGrpSpPr>
              <p:grpSpPr>
                <a:xfrm>
                  <a:off x="6054177" y="4857079"/>
                  <a:ext cx="3050251" cy="1591331"/>
                  <a:chOff x="729513" y="4672955"/>
                  <a:chExt cx="3050251" cy="1591331"/>
                </a:xfrm>
              </p:grpSpPr>
              <p:sp>
                <p:nvSpPr>
                  <p:cNvPr id="1053" name="Rounded Rectangle 16">
                    <a:extLst>
                      <a:ext uri="{FF2B5EF4-FFF2-40B4-BE49-F238E27FC236}">
                        <a16:creationId xmlns:a16="http://schemas.microsoft.com/office/drawing/2014/main" id="{F5F39E01-519F-0BA9-11A3-29DE81A6F2E9}"/>
                      </a:ext>
                    </a:extLst>
                  </p:cNvPr>
                  <p:cNvSpPr/>
                  <p:nvPr/>
                </p:nvSpPr>
                <p:spPr>
                  <a:xfrm>
                    <a:off x="729513" y="4672955"/>
                    <a:ext cx="3050251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2B2B6374-C3D2-267D-D20C-725BC897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3" y="5883729"/>
                    <a:ext cx="3050251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Ecosystem</a:t>
                    </a:r>
                  </a:p>
                </p:txBody>
              </p:sp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D1D80FB4-99FB-20F7-51F3-489F5DFBF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536" y="5233877"/>
                    <a:ext cx="1525228" cy="663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Components, tools, library vendors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2014E488-4052-E912-A00A-E75CB2C016E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74" y="5233877"/>
                    <a:ext cx="717237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NuGet</a:t>
                    </a:r>
                  </a:p>
                </p:txBody>
              </p:sp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10045FCF-E379-7B70-4385-2147D39A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68" y="5233877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GitHub</a:t>
                    </a:r>
                  </a:p>
                </p:txBody>
              </p:sp>
            </p:grpSp>
            <p:pic>
              <p:nvPicPr>
                <p:cNvPr id="1050" name="Graphic 1049">
                  <a:extLst>
                    <a:ext uri="{FF2B5EF4-FFF2-40B4-BE49-F238E27FC236}">
                      <a16:creationId xmlns:a16="http://schemas.microsoft.com/office/drawing/2014/main" id="{19F0908D-03C1-48B0-DECC-6E3012EB2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3152" y="5098323"/>
                  <a:ext cx="437324" cy="43732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1" name="Graphic 1050">
                  <a:extLst>
                    <a:ext uri="{FF2B5EF4-FFF2-40B4-BE49-F238E27FC236}">
                      <a16:creationId xmlns:a16="http://schemas.microsoft.com/office/drawing/2014/main" id="{52084A35-FBF2-E072-9822-18E966AA0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6415" y="5103036"/>
                  <a:ext cx="382959" cy="382959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2" name="Graphic 1051">
                  <a:extLst>
                    <a:ext uri="{FF2B5EF4-FFF2-40B4-BE49-F238E27FC236}">
                      <a16:creationId xmlns:a16="http://schemas.microsoft.com/office/drawing/2014/main" id="{D3A87865-D279-2B12-476D-1B60EC3517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6034" y="5086872"/>
                  <a:ext cx="473044" cy="47304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48" name="Title 34">
                <a:extLst>
                  <a:ext uri="{FF2B5EF4-FFF2-40B4-BE49-F238E27FC236}">
                    <a16:creationId xmlns:a16="http://schemas.microsoft.com/office/drawing/2014/main" id="{3703F984-7103-6417-512E-A7CCD95BD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5467" y="5164718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266">
            <a:extLst>
              <a:ext uri="{FF2B5EF4-FFF2-40B4-BE49-F238E27FC236}">
                <a16:creationId xmlns:a16="http://schemas.microsoft.com/office/drawing/2014/main" id="{04EE34AE-2F37-924E-3FDA-71A174569040}"/>
              </a:ext>
            </a:extLst>
          </p:cNvPr>
          <p:cNvSpPr/>
          <p:nvPr/>
        </p:nvSpPr>
        <p:spPr>
          <a:xfrm>
            <a:off x="6453076" y="337185"/>
            <a:ext cx="6386624" cy="6183630"/>
          </a:xfrm>
          <a:prstGeom prst="roundRect">
            <a:avLst>
              <a:gd name="adj" fmla="val 5905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8" name="Rounded Rectangle 9">
            <a:extLst>
              <a:ext uri="{FF2B5EF4-FFF2-40B4-BE49-F238E27FC236}">
                <a16:creationId xmlns:a16="http://schemas.microsoft.com/office/drawing/2014/main" id="{7F5E2251-698D-F8DF-9B06-9216BB6D335C}"/>
              </a:ext>
            </a:extLst>
          </p:cNvPr>
          <p:cNvSpPr/>
          <p:nvPr/>
        </p:nvSpPr>
        <p:spPr>
          <a:xfrm>
            <a:off x="7162063" y="981155"/>
            <a:ext cx="3515157" cy="443389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active users</a:t>
            </a:r>
          </a:p>
        </p:txBody>
      </p:sp>
      <p:sp>
        <p:nvSpPr>
          <p:cNvPr id="79" name="Text Placeholder 1">
            <a:extLst>
              <a:ext uri="{FF2B5EF4-FFF2-40B4-BE49-F238E27FC236}">
                <a16:creationId xmlns:a16="http://schemas.microsoft.com/office/drawing/2014/main" id="{001E4DE3-9644-C2A5-D742-A1D84BF13EA4}"/>
              </a:ext>
            </a:extLst>
          </p:cNvPr>
          <p:cNvSpPr txBox="1">
            <a:spLocks/>
          </p:cNvSpPr>
          <p:nvPr/>
        </p:nvSpPr>
        <p:spPr>
          <a:xfrm>
            <a:off x="7162063" y="695405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200" b="1" i="0" u="none" strike="noStrike" cap="none" spc="-50" normalizeH="0" baseline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6.1+ Million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2D92E1D9-4D15-B306-0497-5101AE90D7FC}"/>
              </a:ext>
            </a:extLst>
          </p:cNvPr>
          <p:cNvSpPr/>
          <p:nvPr/>
        </p:nvSpPr>
        <p:spPr>
          <a:xfrm>
            <a:off x="7162063" y="2073330"/>
            <a:ext cx="3515157" cy="696754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members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contributed to .NET</a:t>
            </a:r>
          </a:p>
        </p:txBody>
      </p: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A2373C5E-A88F-5E9C-377D-C7D8B9BE13E5}"/>
              </a:ext>
            </a:extLst>
          </p:cNvPr>
          <p:cNvSpPr txBox="1">
            <a:spLocks/>
          </p:cNvSpPr>
          <p:nvPr/>
        </p:nvSpPr>
        <p:spPr>
          <a:xfrm>
            <a:off x="7162063" y="1768530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53,000+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4FC2B0-A4F4-A17E-E20F-1569036CB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-5140" r="13826"/>
          <a:stretch/>
        </p:blipFill>
        <p:spPr bwMode="auto">
          <a:xfrm>
            <a:off x="8687586" y="5428098"/>
            <a:ext cx="424582" cy="3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37EFA06-704D-AB90-FDAC-E2889B92D1C7}"/>
              </a:ext>
            </a:extLst>
          </p:cNvPr>
          <p:cNvSpPr/>
          <p:nvPr/>
        </p:nvSpPr>
        <p:spPr bwMode="auto">
          <a:xfrm>
            <a:off x="7162063" y="5770998"/>
            <a:ext cx="4430939" cy="421981"/>
          </a:xfrm>
          <a:prstGeom prst="roundRect">
            <a:avLst>
              <a:gd name="adj" fmla="val 6770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Programming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on GitHub</a:t>
            </a:r>
          </a:p>
        </p:txBody>
      </p:sp>
      <p:sp>
        <p:nvSpPr>
          <p:cNvPr id="86" name="Text Placeholder 1">
            <a:extLst>
              <a:ext uri="{FF2B5EF4-FFF2-40B4-BE49-F238E27FC236}">
                <a16:creationId xmlns:a16="http://schemas.microsoft.com/office/drawing/2014/main" id="{A93535F5-0485-B4DC-6395-498FDAC5CBAB}"/>
              </a:ext>
            </a:extLst>
          </p:cNvPr>
          <p:cNvSpPr txBox="1">
            <a:spLocks/>
          </p:cNvSpPr>
          <p:nvPr/>
        </p:nvSpPr>
        <p:spPr>
          <a:xfrm>
            <a:off x="7162063" y="5428098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A854038-E60A-8E16-2E40-38AC23EA0F8F}"/>
              </a:ext>
            </a:extLst>
          </p:cNvPr>
          <p:cNvSpPr/>
          <p:nvPr/>
        </p:nvSpPr>
        <p:spPr bwMode="auto">
          <a:xfrm>
            <a:off x="7162063" y="4650176"/>
            <a:ext cx="3515157" cy="418052"/>
          </a:xfrm>
          <a:prstGeom prst="roundRect">
            <a:avLst>
              <a:gd name="adj" fmla="val 5136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velocity OSS project</a:t>
            </a:r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E25B4AF7-E780-A5EA-352E-524CED8B0524}"/>
              </a:ext>
            </a:extLst>
          </p:cNvPr>
          <p:cNvSpPr txBox="1">
            <a:spLocks/>
          </p:cNvSpPr>
          <p:nvPr/>
        </p:nvSpPr>
        <p:spPr>
          <a:xfrm>
            <a:off x="7162063" y="4307276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ABB94-A7D5-EB20-5322-75E4E632225A}"/>
              </a:ext>
            </a:extLst>
          </p:cNvPr>
          <p:cNvGrpSpPr/>
          <p:nvPr/>
        </p:nvGrpSpPr>
        <p:grpSpPr>
          <a:xfrm>
            <a:off x="8755421" y="4313773"/>
            <a:ext cx="1387103" cy="327869"/>
            <a:chOff x="6855538" y="4276912"/>
            <a:chExt cx="1387103" cy="327869"/>
          </a:xfrm>
        </p:grpSpPr>
        <p:grpSp>
          <p:nvGrpSpPr>
            <p:cNvPr id="91" name="Graphic 56">
              <a:extLst>
                <a:ext uri="{FF2B5EF4-FFF2-40B4-BE49-F238E27FC236}">
                  <a16:creationId xmlns:a16="http://schemas.microsoft.com/office/drawing/2014/main" id="{EAB4566F-47C9-2D93-81F9-B407095AD9E5}"/>
                </a:ext>
              </a:extLst>
            </p:cNvPr>
            <p:cNvGrpSpPr/>
            <p:nvPr/>
          </p:nvGrpSpPr>
          <p:grpSpPr>
            <a:xfrm>
              <a:off x="7306300" y="4355290"/>
              <a:ext cx="936341" cy="171113"/>
              <a:chOff x="7468264" y="5777478"/>
              <a:chExt cx="577930" cy="105615"/>
            </a:xfrm>
            <a:solidFill>
              <a:srgbClr val="091F2C"/>
            </a:soli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8B237D8-D780-53B5-3157-C1E1FB49F05E}"/>
                  </a:ext>
                </a:extLst>
              </p:cNvPr>
              <p:cNvSpPr/>
              <p:nvPr/>
            </p:nvSpPr>
            <p:spPr>
              <a:xfrm>
                <a:off x="7469730" y="5777478"/>
                <a:ext cx="49692" cy="54850"/>
              </a:xfrm>
              <a:custGeom>
                <a:avLst/>
                <a:gdLst>
                  <a:gd name="connsiteX0" fmla="*/ 27539 w 49692"/>
                  <a:gd name="connsiteY0" fmla="*/ 43776 h 54850"/>
                  <a:gd name="connsiteX1" fmla="*/ 41802 w 49692"/>
                  <a:gd name="connsiteY1" fmla="*/ 36870 h 54850"/>
                  <a:gd name="connsiteX2" fmla="*/ 49389 w 49692"/>
                  <a:gd name="connsiteY2" fmla="*/ 44685 h 54850"/>
                  <a:gd name="connsiteX3" fmla="*/ 28109 w 49692"/>
                  <a:gd name="connsiteY3" fmla="*/ 54851 h 54850"/>
                  <a:gd name="connsiteX4" fmla="*/ 7929 w 49692"/>
                  <a:gd name="connsiteY4" fmla="*/ 47113 h 54850"/>
                  <a:gd name="connsiteX5" fmla="*/ 0 w 49692"/>
                  <a:gd name="connsiteY5" fmla="*/ 27578 h 54850"/>
                  <a:gd name="connsiteX6" fmla="*/ 8080 w 49692"/>
                  <a:gd name="connsiteY6" fmla="*/ 7890 h 54850"/>
                  <a:gd name="connsiteX7" fmla="*/ 27844 w 49692"/>
                  <a:gd name="connsiteY7" fmla="*/ 0 h 54850"/>
                  <a:gd name="connsiteX8" fmla="*/ 49693 w 49692"/>
                  <a:gd name="connsiteY8" fmla="*/ 9939 h 54850"/>
                  <a:gd name="connsiteX9" fmla="*/ 42333 w 49692"/>
                  <a:gd name="connsiteY9" fmla="*/ 18285 h 54850"/>
                  <a:gd name="connsiteX10" fmla="*/ 28375 w 49692"/>
                  <a:gd name="connsiteY10" fmla="*/ 11305 h 54850"/>
                  <a:gd name="connsiteX11" fmla="*/ 16957 w 49692"/>
                  <a:gd name="connsiteY11" fmla="*/ 15667 h 54850"/>
                  <a:gd name="connsiteX12" fmla="*/ 12216 w 49692"/>
                  <a:gd name="connsiteY12" fmla="*/ 27427 h 54850"/>
                  <a:gd name="connsiteX13" fmla="*/ 16692 w 49692"/>
                  <a:gd name="connsiteY13" fmla="*/ 39300 h 54850"/>
                  <a:gd name="connsiteX14" fmla="*/ 27539 w 49692"/>
                  <a:gd name="connsiteY14" fmla="*/ 43776 h 5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692" h="54850">
                    <a:moveTo>
                      <a:pt x="27539" y="43776"/>
                    </a:moveTo>
                    <a:cubicBezTo>
                      <a:pt x="33356" y="43776"/>
                      <a:pt x="38110" y="41474"/>
                      <a:pt x="41802" y="36870"/>
                    </a:cubicBezTo>
                    <a:lnTo>
                      <a:pt x="49389" y="44685"/>
                    </a:lnTo>
                    <a:cubicBezTo>
                      <a:pt x="43370" y="51463"/>
                      <a:pt x="36276" y="54851"/>
                      <a:pt x="28109" y="54851"/>
                    </a:cubicBezTo>
                    <a:cubicBezTo>
                      <a:pt x="19940" y="54851"/>
                      <a:pt x="13214" y="52273"/>
                      <a:pt x="7929" y="47113"/>
                    </a:cubicBezTo>
                    <a:cubicBezTo>
                      <a:pt x="2642" y="41953"/>
                      <a:pt x="0" y="35443"/>
                      <a:pt x="0" y="27578"/>
                    </a:cubicBezTo>
                    <a:cubicBezTo>
                      <a:pt x="0" y="19714"/>
                      <a:pt x="2694" y="13152"/>
                      <a:pt x="8080" y="7890"/>
                    </a:cubicBezTo>
                    <a:cubicBezTo>
                      <a:pt x="13467" y="2630"/>
                      <a:pt x="20054" y="0"/>
                      <a:pt x="27844" y="0"/>
                    </a:cubicBezTo>
                    <a:cubicBezTo>
                      <a:pt x="36542" y="0"/>
                      <a:pt x="43826" y="3314"/>
                      <a:pt x="49693" y="9939"/>
                    </a:cubicBezTo>
                    <a:lnTo>
                      <a:pt x="42333" y="18285"/>
                    </a:lnTo>
                    <a:cubicBezTo>
                      <a:pt x="38591" y="13631"/>
                      <a:pt x="33939" y="11305"/>
                      <a:pt x="28375" y="11305"/>
                    </a:cubicBezTo>
                    <a:cubicBezTo>
                      <a:pt x="23922" y="11305"/>
                      <a:pt x="20116" y="12759"/>
                      <a:pt x="16957" y="15667"/>
                    </a:cubicBezTo>
                    <a:cubicBezTo>
                      <a:pt x="13794" y="18577"/>
                      <a:pt x="12216" y="22495"/>
                      <a:pt x="12216" y="27427"/>
                    </a:cubicBezTo>
                    <a:cubicBezTo>
                      <a:pt x="12216" y="32359"/>
                      <a:pt x="13707" y="36316"/>
                      <a:pt x="16692" y="39300"/>
                    </a:cubicBezTo>
                    <a:cubicBezTo>
                      <a:pt x="19674" y="42285"/>
                      <a:pt x="23293" y="43776"/>
                      <a:pt x="27539" y="4377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B5DBDF0-1495-D8DB-664E-6EC5080F68FC}"/>
                  </a:ext>
                </a:extLst>
              </p:cNvPr>
              <p:cNvSpPr/>
              <p:nvPr/>
            </p:nvSpPr>
            <p:spPr>
              <a:xfrm>
                <a:off x="7528450" y="5778692"/>
                <a:ext cx="34442" cy="53029"/>
              </a:xfrm>
              <a:custGeom>
                <a:avLst/>
                <a:gdLst>
                  <a:gd name="connsiteX0" fmla="*/ 0 w 34442"/>
                  <a:gd name="connsiteY0" fmla="*/ 53030 h 53029"/>
                  <a:gd name="connsiteX1" fmla="*/ 0 w 34442"/>
                  <a:gd name="connsiteY1" fmla="*/ 0 h 53029"/>
                  <a:gd name="connsiteX2" fmla="*/ 11836 w 34442"/>
                  <a:gd name="connsiteY2" fmla="*/ 0 h 53029"/>
                  <a:gd name="connsiteX3" fmla="*/ 11836 w 34442"/>
                  <a:gd name="connsiteY3" fmla="*/ 42484 h 53029"/>
                  <a:gd name="connsiteX4" fmla="*/ 34443 w 34442"/>
                  <a:gd name="connsiteY4" fmla="*/ 42484 h 53029"/>
                  <a:gd name="connsiteX5" fmla="*/ 34443 w 34442"/>
                  <a:gd name="connsiteY5" fmla="*/ 53030 h 53029"/>
                  <a:gd name="connsiteX6" fmla="*/ 0 w 34442"/>
                  <a:gd name="connsiteY6" fmla="*/ 5303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42" h="53029">
                    <a:moveTo>
                      <a:pt x="0" y="53030"/>
                    </a:move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42484"/>
                    </a:lnTo>
                    <a:lnTo>
                      <a:pt x="34443" y="42484"/>
                    </a:lnTo>
                    <a:lnTo>
                      <a:pt x="34443" y="53030"/>
                    </a:lnTo>
                    <a:lnTo>
                      <a:pt x="0" y="5303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5552D3-C6DA-657F-A989-5BC9B762C572}"/>
                  </a:ext>
                </a:extLst>
              </p:cNvPr>
              <p:cNvSpPr/>
              <p:nvPr/>
            </p:nvSpPr>
            <p:spPr>
              <a:xfrm>
                <a:off x="7567066" y="5777479"/>
                <a:ext cx="55685" cy="54773"/>
              </a:xfrm>
              <a:custGeom>
                <a:avLst/>
                <a:gdLst>
                  <a:gd name="connsiteX0" fmla="*/ 47644 w 55685"/>
                  <a:gd name="connsiteY0" fmla="*/ 46922 h 54773"/>
                  <a:gd name="connsiteX1" fmla="*/ 27843 w 55685"/>
                  <a:gd name="connsiteY1" fmla="*/ 54774 h 54773"/>
                  <a:gd name="connsiteX2" fmla="*/ 8041 w 55685"/>
                  <a:gd name="connsiteY2" fmla="*/ 46922 h 54773"/>
                  <a:gd name="connsiteX3" fmla="*/ 0 w 55685"/>
                  <a:gd name="connsiteY3" fmla="*/ 27389 h 54773"/>
                  <a:gd name="connsiteX4" fmla="*/ 8041 w 55685"/>
                  <a:gd name="connsiteY4" fmla="*/ 7852 h 54773"/>
                  <a:gd name="connsiteX5" fmla="*/ 27843 w 55685"/>
                  <a:gd name="connsiteY5" fmla="*/ 0 h 54773"/>
                  <a:gd name="connsiteX6" fmla="*/ 47644 w 55685"/>
                  <a:gd name="connsiteY6" fmla="*/ 7852 h 54773"/>
                  <a:gd name="connsiteX7" fmla="*/ 55685 w 55685"/>
                  <a:gd name="connsiteY7" fmla="*/ 27387 h 54773"/>
                  <a:gd name="connsiteX8" fmla="*/ 47644 w 55685"/>
                  <a:gd name="connsiteY8" fmla="*/ 46922 h 54773"/>
                  <a:gd name="connsiteX9" fmla="*/ 43623 w 55685"/>
                  <a:gd name="connsiteY9" fmla="*/ 27424 h 54773"/>
                  <a:gd name="connsiteX10" fmla="*/ 39070 w 55685"/>
                  <a:gd name="connsiteY10" fmla="*/ 15323 h 54773"/>
                  <a:gd name="connsiteX11" fmla="*/ 27879 w 55685"/>
                  <a:gd name="connsiteY11" fmla="*/ 10316 h 54773"/>
                  <a:gd name="connsiteX12" fmla="*/ 16690 w 55685"/>
                  <a:gd name="connsiteY12" fmla="*/ 15325 h 54773"/>
                  <a:gd name="connsiteX13" fmla="*/ 12137 w 55685"/>
                  <a:gd name="connsiteY13" fmla="*/ 27424 h 54773"/>
                  <a:gd name="connsiteX14" fmla="*/ 16690 w 55685"/>
                  <a:gd name="connsiteY14" fmla="*/ 39487 h 54773"/>
                  <a:gd name="connsiteX15" fmla="*/ 27881 w 55685"/>
                  <a:gd name="connsiteY15" fmla="*/ 44456 h 54773"/>
                  <a:gd name="connsiteX16" fmla="*/ 39072 w 55685"/>
                  <a:gd name="connsiteY16" fmla="*/ 39487 h 54773"/>
                  <a:gd name="connsiteX17" fmla="*/ 43622 w 55685"/>
                  <a:gd name="connsiteY17" fmla="*/ 27425 h 5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685" h="54773">
                    <a:moveTo>
                      <a:pt x="47644" y="46922"/>
                    </a:moveTo>
                    <a:cubicBezTo>
                      <a:pt x="42283" y="52157"/>
                      <a:pt x="35683" y="54774"/>
                      <a:pt x="27843" y="54774"/>
                    </a:cubicBezTo>
                    <a:cubicBezTo>
                      <a:pt x="20002" y="54774"/>
                      <a:pt x="13402" y="52157"/>
                      <a:pt x="8041" y="46922"/>
                    </a:cubicBezTo>
                    <a:cubicBezTo>
                      <a:pt x="2680" y="41687"/>
                      <a:pt x="0" y="35177"/>
                      <a:pt x="0" y="27389"/>
                    </a:cubicBezTo>
                    <a:cubicBezTo>
                      <a:pt x="0" y="19599"/>
                      <a:pt x="2680" y="13087"/>
                      <a:pt x="8041" y="7852"/>
                    </a:cubicBezTo>
                    <a:cubicBezTo>
                      <a:pt x="13402" y="2617"/>
                      <a:pt x="20002" y="0"/>
                      <a:pt x="27843" y="0"/>
                    </a:cubicBezTo>
                    <a:cubicBezTo>
                      <a:pt x="35683" y="0"/>
                      <a:pt x="42283" y="2617"/>
                      <a:pt x="47644" y="7852"/>
                    </a:cubicBezTo>
                    <a:cubicBezTo>
                      <a:pt x="53005" y="13087"/>
                      <a:pt x="55685" y="19599"/>
                      <a:pt x="55685" y="27387"/>
                    </a:cubicBezTo>
                    <a:cubicBezTo>
                      <a:pt x="55685" y="35177"/>
                      <a:pt x="53005" y="41687"/>
                      <a:pt x="47644" y="46922"/>
                    </a:cubicBezTo>
                    <a:close/>
                    <a:moveTo>
                      <a:pt x="43623" y="27424"/>
                    </a:moveTo>
                    <a:cubicBezTo>
                      <a:pt x="43623" y="22696"/>
                      <a:pt x="42106" y="18662"/>
                      <a:pt x="39070" y="15323"/>
                    </a:cubicBezTo>
                    <a:cubicBezTo>
                      <a:pt x="36038" y="11986"/>
                      <a:pt x="32305" y="10316"/>
                      <a:pt x="27879" y="10316"/>
                    </a:cubicBezTo>
                    <a:cubicBezTo>
                      <a:pt x="23453" y="10316"/>
                      <a:pt x="19724" y="11986"/>
                      <a:pt x="16690" y="15325"/>
                    </a:cubicBezTo>
                    <a:cubicBezTo>
                      <a:pt x="13655" y="18662"/>
                      <a:pt x="12137" y="22696"/>
                      <a:pt x="12137" y="27424"/>
                    </a:cubicBezTo>
                    <a:cubicBezTo>
                      <a:pt x="12137" y="32155"/>
                      <a:pt x="13655" y="36175"/>
                      <a:pt x="16690" y="39487"/>
                    </a:cubicBezTo>
                    <a:cubicBezTo>
                      <a:pt x="19724" y="42801"/>
                      <a:pt x="23453" y="44456"/>
                      <a:pt x="27881" y="44456"/>
                    </a:cubicBezTo>
                    <a:cubicBezTo>
                      <a:pt x="32305" y="44456"/>
                      <a:pt x="36036" y="42801"/>
                      <a:pt x="39072" y="39487"/>
                    </a:cubicBezTo>
                    <a:cubicBezTo>
                      <a:pt x="42104" y="36175"/>
                      <a:pt x="43622" y="32155"/>
                      <a:pt x="43622" y="27425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282486C-CCFE-A30C-43C9-6065D83B419C}"/>
                  </a:ext>
                </a:extLst>
              </p:cNvPr>
              <p:cNvSpPr/>
              <p:nvPr/>
            </p:nvSpPr>
            <p:spPr>
              <a:xfrm>
                <a:off x="7632005" y="5778692"/>
                <a:ext cx="45444" cy="53559"/>
              </a:xfrm>
              <a:custGeom>
                <a:avLst/>
                <a:gdLst>
                  <a:gd name="connsiteX0" fmla="*/ 14794 w 45444"/>
                  <a:gd name="connsiteY0" fmla="*/ 39336 h 53559"/>
                  <a:gd name="connsiteX1" fmla="*/ 22758 w 45444"/>
                  <a:gd name="connsiteY1" fmla="*/ 43017 h 53559"/>
                  <a:gd name="connsiteX2" fmla="*/ 30689 w 45444"/>
                  <a:gd name="connsiteY2" fmla="*/ 39336 h 53559"/>
                  <a:gd name="connsiteX3" fmla="*/ 33610 w 45444"/>
                  <a:gd name="connsiteY3" fmla="*/ 29285 h 53559"/>
                  <a:gd name="connsiteX4" fmla="*/ 33610 w 45444"/>
                  <a:gd name="connsiteY4" fmla="*/ 2 h 53559"/>
                  <a:gd name="connsiteX5" fmla="*/ 45444 w 45444"/>
                  <a:gd name="connsiteY5" fmla="*/ 2 h 53559"/>
                  <a:gd name="connsiteX6" fmla="*/ 45444 w 45444"/>
                  <a:gd name="connsiteY6" fmla="*/ 29664 h 53559"/>
                  <a:gd name="connsiteX7" fmla="*/ 39073 w 45444"/>
                  <a:gd name="connsiteY7" fmla="*/ 47378 h 53559"/>
                  <a:gd name="connsiteX8" fmla="*/ 22758 w 45444"/>
                  <a:gd name="connsiteY8" fmla="*/ 53559 h 53559"/>
                  <a:gd name="connsiteX9" fmla="*/ 6411 w 45444"/>
                  <a:gd name="connsiteY9" fmla="*/ 47341 h 53559"/>
                  <a:gd name="connsiteX10" fmla="*/ 0 w 45444"/>
                  <a:gd name="connsiteY10" fmla="*/ 29664 h 53559"/>
                  <a:gd name="connsiteX11" fmla="*/ 0 w 45444"/>
                  <a:gd name="connsiteY11" fmla="*/ 0 h 53559"/>
                  <a:gd name="connsiteX12" fmla="*/ 11836 w 45444"/>
                  <a:gd name="connsiteY12" fmla="*/ 0 h 53559"/>
                  <a:gd name="connsiteX13" fmla="*/ 11836 w 45444"/>
                  <a:gd name="connsiteY13" fmla="*/ 29283 h 53559"/>
                  <a:gd name="connsiteX14" fmla="*/ 14794 w 45444"/>
                  <a:gd name="connsiteY14" fmla="*/ 39336 h 5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444" h="53559">
                    <a:moveTo>
                      <a:pt x="14794" y="39336"/>
                    </a:moveTo>
                    <a:cubicBezTo>
                      <a:pt x="16768" y="41791"/>
                      <a:pt x="19423" y="43017"/>
                      <a:pt x="22758" y="43017"/>
                    </a:cubicBezTo>
                    <a:cubicBezTo>
                      <a:pt x="26099" y="43017"/>
                      <a:pt x="28740" y="41791"/>
                      <a:pt x="30689" y="39336"/>
                    </a:cubicBezTo>
                    <a:cubicBezTo>
                      <a:pt x="32634" y="36884"/>
                      <a:pt x="33610" y="33533"/>
                      <a:pt x="33610" y="29285"/>
                    </a:cubicBezTo>
                    <a:lnTo>
                      <a:pt x="33610" y="2"/>
                    </a:lnTo>
                    <a:lnTo>
                      <a:pt x="45444" y="2"/>
                    </a:lnTo>
                    <a:lnTo>
                      <a:pt x="45444" y="29664"/>
                    </a:lnTo>
                    <a:cubicBezTo>
                      <a:pt x="45444" y="37353"/>
                      <a:pt x="43318" y="43256"/>
                      <a:pt x="39073" y="47378"/>
                    </a:cubicBezTo>
                    <a:cubicBezTo>
                      <a:pt x="34823" y="51500"/>
                      <a:pt x="29385" y="53559"/>
                      <a:pt x="22758" y="53559"/>
                    </a:cubicBezTo>
                    <a:cubicBezTo>
                      <a:pt x="16134" y="53559"/>
                      <a:pt x="10685" y="51489"/>
                      <a:pt x="6411" y="47341"/>
                    </a:cubicBezTo>
                    <a:cubicBezTo>
                      <a:pt x="2136" y="43194"/>
                      <a:pt x="0" y="37301"/>
                      <a:pt x="0" y="29664"/>
                    </a:cubicBez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29283"/>
                    </a:lnTo>
                    <a:cubicBezTo>
                      <a:pt x="11836" y="33533"/>
                      <a:pt x="12822" y="36884"/>
                      <a:pt x="14794" y="3933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0AE2C7E-EA3D-AF4E-9E8A-CE012A20BE59}"/>
                  </a:ext>
                </a:extLst>
              </p:cNvPr>
              <p:cNvSpPr/>
              <p:nvPr/>
            </p:nvSpPr>
            <p:spPr>
              <a:xfrm>
                <a:off x="7689738" y="5778692"/>
                <a:ext cx="48101" cy="53029"/>
              </a:xfrm>
              <a:custGeom>
                <a:avLst/>
                <a:gdLst>
                  <a:gd name="connsiteX0" fmla="*/ 40514 w 48101"/>
                  <a:gd name="connsiteY0" fmla="*/ 6942 h 53029"/>
                  <a:gd name="connsiteX1" fmla="*/ 48101 w 48101"/>
                  <a:gd name="connsiteY1" fmla="*/ 26249 h 53029"/>
                  <a:gd name="connsiteX2" fmla="*/ 40703 w 48101"/>
                  <a:gd name="connsiteY2" fmla="*/ 45823 h 53029"/>
                  <a:gd name="connsiteX3" fmla="*/ 18133 w 48101"/>
                  <a:gd name="connsiteY3" fmla="*/ 53030 h 53029"/>
                  <a:gd name="connsiteX4" fmla="*/ 0 w 48101"/>
                  <a:gd name="connsiteY4" fmla="*/ 53030 h 53029"/>
                  <a:gd name="connsiteX5" fmla="*/ 0 w 48101"/>
                  <a:gd name="connsiteY5" fmla="*/ 0 h 53029"/>
                  <a:gd name="connsiteX6" fmla="*/ 18741 w 48101"/>
                  <a:gd name="connsiteY6" fmla="*/ 0 h 53029"/>
                  <a:gd name="connsiteX7" fmla="*/ 40514 w 48101"/>
                  <a:gd name="connsiteY7" fmla="*/ 6942 h 53029"/>
                  <a:gd name="connsiteX8" fmla="*/ 31826 w 48101"/>
                  <a:gd name="connsiteY8" fmla="*/ 38464 h 53029"/>
                  <a:gd name="connsiteX9" fmla="*/ 36189 w 48101"/>
                  <a:gd name="connsiteY9" fmla="*/ 26553 h 53029"/>
                  <a:gd name="connsiteX10" fmla="*/ 31826 w 48101"/>
                  <a:gd name="connsiteY10" fmla="*/ 14529 h 53029"/>
                  <a:gd name="connsiteX11" fmla="*/ 18438 w 48101"/>
                  <a:gd name="connsiteY11" fmla="*/ 10318 h 53029"/>
                  <a:gd name="connsiteX12" fmla="*/ 11837 w 48101"/>
                  <a:gd name="connsiteY12" fmla="*/ 10318 h 53029"/>
                  <a:gd name="connsiteX13" fmla="*/ 11837 w 48101"/>
                  <a:gd name="connsiteY13" fmla="*/ 42561 h 53029"/>
                  <a:gd name="connsiteX14" fmla="*/ 19347 w 48101"/>
                  <a:gd name="connsiteY14" fmla="*/ 42561 h 53029"/>
                  <a:gd name="connsiteX15" fmla="*/ 31828 w 48101"/>
                  <a:gd name="connsiteY15" fmla="*/ 38464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101" h="53029">
                    <a:moveTo>
                      <a:pt x="40514" y="6942"/>
                    </a:moveTo>
                    <a:cubicBezTo>
                      <a:pt x="45570" y="11569"/>
                      <a:pt x="48101" y="18005"/>
                      <a:pt x="48101" y="26249"/>
                    </a:cubicBezTo>
                    <a:cubicBezTo>
                      <a:pt x="48101" y="34493"/>
                      <a:pt x="45634" y="41018"/>
                      <a:pt x="40703" y="45823"/>
                    </a:cubicBezTo>
                    <a:cubicBezTo>
                      <a:pt x="35773" y="50629"/>
                      <a:pt x="28248" y="53030"/>
                      <a:pt x="18133" y="53030"/>
                    </a:cubicBezTo>
                    <a:lnTo>
                      <a:pt x="0" y="53030"/>
                    </a:lnTo>
                    <a:lnTo>
                      <a:pt x="0" y="0"/>
                    </a:lnTo>
                    <a:lnTo>
                      <a:pt x="18741" y="0"/>
                    </a:lnTo>
                    <a:cubicBezTo>
                      <a:pt x="28198" y="0"/>
                      <a:pt x="35455" y="2314"/>
                      <a:pt x="40514" y="6942"/>
                    </a:cubicBezTo>
                    <a:close/>
                    <a:moveTo>
                      <a:pt x="31826" y="38464"/>
                    </a:moveTo>
                    <a:cubicBezTo>
                      <a:pt x="34734" y="35733"/>
                      <a:pt x="36189" y="31763"/>
                      <a:pt x="36189" y="26553"/>
                    </a:cubicBezTo>
                    <a:cubicBezTo>
                      <a:pt x="36189" y="21344"/>
                      <a:pt x="34734" y="17335"/>
                      <a:pt x="31826" y="14529"/>
                    </a:cubicBezTo>
                    <a:cubicBezTo>
                      <a:pt x="28918" y="11722"/>
                      <a:pt x="24455" y="10318"/>
                      <a:pt x="18438" y="10318"/>
                    </a:cubicBezTo>
                    <a:lnTo>
                      <a:pt x="11837" y="10318"/>
                    </a:lnTo>
                    <a:lnTo>
                      <a:pt x="11837" y="42561"/>
                    </a:lnTo>
                    <a:lnTo>
                      <a:pt x="19347" y="42561"/>
                    </a:lnTo>
                    <a:cubicBezTo>
                      <a:pt x="24758" y="42561"/>
                      <a:pt x="28918" y="41194"/>
                      <a:pt x="31828" y="3846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81BD7C6-E9D4-5F6B-0130-5B3549502DD8}"/>
                  </a:ext>
                </a:extLst>
              </p:cNvPr>
              <p:cNvSpPr/>
              <p:nvPr/>
            </p:nvSpPr>
            <p:spPr>
              <a:xfrm>
                <a:off x="7768109" y="5778692"/>
                <a:ext cx="48933" cy="53029"/>
              </a:xfrm>
              <a:custGeom>
                <a:avLst/>
                <a:gdLst>
                  <a:gd name="connsiteX0" fmla="*/ 37098 w 48933"/>
                  <a:gd name="connsiteY0" fmla="*/ 0 h 53029"/>
                  <a:gd name="connsiteX1" fmla="*/ 48934 w 48933"/>
                  <a:gd name="connsiteY1" fmla="*/ 0 h 53029"/>
                  <a:gd name="connsiteX2" fmla="*/ 48934 w 48933"/>
                  <a:gd name="connsiteY2" fmla="*/ 53030 h 53029"/>
                  <a:gd name="connsiteX3" fmla="*/ 37098 w 48933"/>
                  <a:gd name="connsiteY3" fmla="*/ 53030 h 53029"/>
                  <a:gd name="connsiteX4" fmla="*/ 11836 w 48933"/>
                  <a:gd name="connsiteY4" fmla="*/ 19801 h 53029"/>
                  <a:gd name="connsiteX5" fmla="*/ 11836 w 48933"/>
                  <a:gd name="connsiteY5" fmla="*/ 53030 h 53029"/>
                  <a:gd name="connsiteX6" fmla="*/ 0 w 48933"/>
                  <a:gd name="connsiteY6" fmla="*/ 53030 h 53029"/>
                  <a:gd name="connsiteX7" fmla="*/ 0 w 48933"/>
                  <a:gd name="connsiteY7" fmla="*/ 0 h 53029"/>
                  <a:gd name="connsiteX8" fmla="*/ 11075 w 48933"/>
                  <a:gd name="connsiteY8" fmla="*/ 0 h 53029"/>
                  <a:gd name="connsiteX9" fmla="*/ 37098 w 48933"/>
                  <a:gd name="connsiteY9" fmla="*/ 34140 h 53029"/>
                  <a:gd name="connsiteX10" fmla="*/ 37098 w 48933"/>
                  <a:gd name="connsiteY10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933" h="53029">
                    <a:moveTo>
                      <a:pt x="37098" y="0"/>
                    </a:moveTo>
                    <a:lnTo>
                      <a:pt x="48934" y="0"/>
                    </a:lnTo>
                    <a:lnTo>
                      <a:pt x="48934" y="53030"/>
                    </a:lnTo>
                    <a:lnTo>
                      <a:pt x="37098" y="53030"/>
                    </a:lnTo>
                    <a:lnTo>
                      <a:pt x="11836" y="19801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lnTo>
                      <a:pt x="11075" y="0"/>
                    </a:lnTo>
                    <a:lnTo>
                      <a:pt x="37098" y="34140"/>
                    </a:lnTo>
                    <a:lnTo>
                      <a:pt x="37098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B96B7B-73BA-44B6-8735-B5708D85DDCB}"/>
                  </a:ext>
                </a:extLst>
              </p:cNvPr>
              <p:cNvSpPr/>
              <p:nvPr/>
            </p:nvSpPr>
            <p:spPr>
              <a:xfrm>
                <a:off x="7823186" y="5778692"/>
                <a:ext cx="57279" cy="53029"/>
              </a:xfrm>
              <a:custGeom>
                <a:avLst/>
                <a:gdLst>
                  <a:gd name="connsiteX0" fmla="*/ 44685 w 57279"/>
                  <a:gd name="connsiteY0" fmla="*/ 53030 h 53029"/>
                  <a:gd name="connsiteX1" fmla="*/ 39754 w 57279"/>
                  <a:gd name="connsiteY1" fmla="*/ 41574 h 53029"/>
                  <a:gd name="connsiteX2" fmla="*/ 17523 w 57279"/>
                  <a:gd name="connsiteY2" fmla="*/ 41574 h 53029"/>
                  <a:gd name="connsiteX3" fmla="*/ 12594 w 57279"/>
                  <a:gd name="connsiteY3" fmla="*/ 53030 h 53029"/>
                  <a:gd name="connsiteX4" fmla="*/ 0 w 57279"/>
                  <a:gd name="connsiteY4" fmla="*/ 53030 h 53029"/>
                  <a:gd name="connsiteX5" fmla="*/ 22912 w 57279"/>
                  <a:gd name="connsiteY5" fmla="*/ 0 h 53029"/>
                  <a:gd name="connsiteX6" fmla="*/ 34366 w 57279"/>
                  <a:gd name="connsiteY6" fmla="*/ 0 h 53029"/>
                  <a:gd name="connsiteX7" fmla="*/ 57280 w 57279"/>
                  <a:gd name="connsiteY7" fmla="*/ 53030 h 53029"/>
                  <a:gd name="connsiteX8" fmla="*/ 44685 w 57279"/>
                  <a:gd name="connsiteY8" fmla="*/ 53030 h 53029"/>
                  <a:gd name="connsiteX9" fmla="*/ 28678 w 57279"/>
                  <a:gd name="connsiteY9" fmla="*/ 15781 h 53029"/>
                  <a:gd name="connsiteX10" fmla="*/ 22001 w 57279"/>
                  <a:gd name="connsiteY10" fmla="*/ 31181 h 53029"/>
                  <a:gd name="connsiteX11" fmla="*/ 35279 w 57279"/>
                  <a:gd name="connsiteY11" fmla="*/ 31181 h 53029"/>
                  <a:gd name="connsiteX12" fmla="*/ 28678 w 57279"/>
                  <a:gd name="connsiteY12" fmla="*/ 1578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79" h="53029">
                    <a:moveTo>
                      <a:pt x="44685" y="53030"/>
                    </a:moveTo>
                    <a:lnTo>
                      <a:pt x="39754" y="41574"/>
                    </a:lnTo>
                    <a:lnTo>
                      <a:pt x="17523" y="41574"/>
                    </a:lnTo>
                    <a:lnTo>
                      <a:pt x="12594" y="53030"/>
                    </a:lnTo>
                    <a:lnTo>
                      <a:pt x="0" y="53030"/>
                    </a:lnTo>
                    <a:lnTo>
                      <a:pt x="22912" y="0"/>
                    </a:lnTo>
                    <a:lnTo>
                      <a:pt x="34366" y="0"/>
                    </a:lnTo>
                    <a:lnTo>
                      <a:pt x="57280" y="53030"/>
                    </a:lnTo>
                    <a:lnTo>
                      <a:pt x="44685" y="53030"/>
                    </a:lnTo>
                    <a:close/>
                    <a:moveTo>
                      <a:pt x="28678" y="15781"/>
                    </a:moveTo>
                    <a:lnTo>
                      <a:pt x="22001" y="31181"/>
                    </a:lnTo>
                    <a:lnTo>
                      <a:pt x="35279" y="31181"/>
                    </a:lnTo>
                    <a:lnTo>
                      <a:pt x="28678" y="1578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8C65C7-7721-6A10-04B2-D7CB5BAE06D2}"/>
                  </a:ext>
                </a:extLst>
              </p:cNvPr>
              <p:cNvSpPr/>
              <p:nvPr/>
            </p:nvSpPr>
            <p:spPr>
              <a:xfrm>
                <a:off x="7878340" y="5778692"/>
                <a:ext cx="41877" cy="53029"/>
              </a:xfrm>
              <a:custGeom>
                <a:avLst/>
                <a:gdLst>
                  <a:gd name="connsiteX0" fmla="*/ 26857 w 41877"/>
                  <a:gd name="connsiteY0" fmla="*/ 10242 h 53029"/>
                  <a:gd name="connsiteX1" fmla="*/ 26857 w 41877"/>
                  <a:gd name="connsiteY1" fmla="*/ 53030 h 53029"/>
                  <a:gd name="connsiteX2" fmla="*/ 15022 w 41877"/>
                  <a:gd name="connsiteY2" fmla="*/ 53030 h 53029"/>
                  <a:gd name="connsiteX3" fmla="*/ 15022 w 41877"/>
                  <a:gd name="connsiteY3" fmla="*/ 10242 h 53029"/>
                  <a:gd name="connsiteX4" fmla="*/ 0 w 41877"/>
                  <a:gd name="connsiteY4" fmla="*/ 10242 h 53029"/>
                  <a:gd name="connsiteX5" fmla="*/ 0 w 41877"/>
                  <a:gd name="connsiteY5" fmla="*/ 0 h 53029"/>
                  <a:gd name="connsiteX6" fmla="*/ 41878 w 41877"/>
                  <a:gd name="connsiteY6" fmla="*/ 0 h 53029"/>
                  <a:gd name="connsiteX7" fmla="*/ 41878 w 41877"/>
                  <a:gd name="connsiteY7" fmla="*/ 10242 h 53029"/>
                  <a:gd name="connsiteX8" fmla="*/ 26857 w 41877"/>
                  <a:gd name="connsiteY8" fmla="*/ 10242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77" h="53029">
                    <a:moveTo>
                      <a:pt x="26857" y="10242"/>
                    </a:moveTo>
                    <a:lnTo>
                      <a:pt x="26857" y="53030"/>
                    </a:lnTo>
                    <a:lnTo>
                      <a:pt x="15022" y="53030"/>
                    </a:lnTo>
                    <a:lnTo>
                      <a:pt x="15022" y="10242"/>
                    </a:lnTo>
                    <a:lnTo>
                      <a:pt x="0" y="10242"/>
                    </a:lnTo>
                    <a:lnTo>
                      <a:pt x="0" y="0"/>
                    </a:lnTo>
                    <a:lnTo>
                      <a:pt x="41878" y="0"/>
                    </a:lnTo>
                    <a:lnTo>
                      <a:pt x="41878" y="10242"/>
                    </a:lnTo>
                    <a:lnTo>
                      <a:pt x="26857" y="10242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76C683D-D6B9-CB17-EB25-A243B6BE2FD1}"/>
                  </a:ext>
                </a:extLst>
              </p:cNvPr>
              <p:cNvSpPr/>
              <p:nvPr/>
            </p:nvSpPr>
            <p:spPr>
              <a:xfrm>
                <a:off x="7928865" y="5778692"/>
                <a:ext cx="11835" cy="53029"/>
              </a:xfrm>
              <a:custGeom>
                <a:avLst/>
                <a:gdLst>
                  <a:gd name="connsiteX0" fmla="*/ 0 w 11835"/>
                  <a:gd name="connsiteY0" fmla="*/ 0 h 53029"/>
                  <a:gd name="connsiteX1" fmla="*/ 11836 w 11835"/>
                  <a:gd name="connsiteY1" fmla="*/ 0 h 53029"/>
                  <a:gd name="connsiteX2" fmla="*/ 11836 w 11835"/>
                  <a:gd name="connsiteY2" fmla="*/ 53030 h 53029"/>
                  <a:gd name="connsiteX3" fmla="*/ 0 w 11835"/>
                  <a:gd name="connsiteY3" fmla="*/ 53030 h 53029"/>
                  <a:gd name="connsiteX4" fmla="*/ 0 w 11835"/>
                  <a:gd name="connsiteY4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35" h="53029">
                    <a:moveTo>
                      <a:pt x="0" y="0"/>
                    </a:moveTo>
                    <a:lnTo>
                      <a:pt x="11836" y="0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D2F053C-9311-B39B-E0B6-DA0956592687}"/>
                  </a:ext>
                </a:extLst>
              </p:cNvPr>
              <p:cNvSpPr/>
              <p:nvPr/>
            </p:nvSpPr>
            <p:spPr>
              <a:xfrm>
                <a:off x="7946996" y="5778692"/>
                <a:ext cx="52652" cy="53029"/>
              </a:xfrm>
              <a:custGeom>
                <a:avLst/>
                <a:gdLst>
                  <a:gd name="connsiteX0" fmla="*/ 26326 w 52652"/>
                  <a:gd name="connsiteY0" fmla="*/ 33761 h 53029"/>
                  <a:gd name="connsiteX1" fmla="*/ 39829 w 52652"/>
                  <a:gd name="connsiteY1" fmla="*/ 0 h 53029"/>
                  <a:gd name="connsiteX2" fmla="*/ 52653 w 52652"/>
                  <a:gd name="connsiteY2" fmla="*/ 0 h 53029"/>
                  <a:gd name="connsiteX3" fmla="*/ 31334 w 52652"/>
                  <a:gd name="connsiteY3" fmla="*/ 53030 h 53029"/>
                  <a:gd name="connsiteX4" fmla="*/ 21321 w 52652"/>
                  <a:gd name="connsiteY4" fmla="*/ 53030 h 53029"/>
                  <a:gd name="connsiteX5" fmla="*/ 0 w 52652"/>
                  <a:gd name="connsiteY5" fmla="*/ 0 h 53029"/>
                  <a:gd name="connsiteX6" fmla="*/ 12824 w 52652"/>
                  <a:gd name="connsiteY6" fmla="*/ 0 h 53029"/>
                  <a:gd name="connsiteX7" fmla="*/ 26326 w 52652"/>
                  <a:gd name="connsiteY7" fmla="*/ 3376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2" h="53029">
                    <a:moveTo>
                      <a:pt x="26326" y="33761"/>
                    </a:moveTo>
                    <a:lnTo>
                      <a:pt x="39829" y="0"/>
                    </a:lnTo>
                    <a:lnTo>
                      <a:pt x="52653" y="0"/>
                    </a:lnTo>
                    <a:lnTo>
                      <a:pt x="31334" y="53030"/>
                    </a:lnTo>
                    <a:lnTo>
                      <a:pt x="21321" y="53030"/>
                    </a:lnTo>
                    <a:lnTo>
                      <a:pt x="0" y="0"/>
                    </a:lnTo>
                    <a:lnTo>
                      <a:pt x="12824" y="0"/>
                    </a:lnTo>
                    <a:lnTo>
                      <a:pt x="26326" y="3376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A73FE34-036E-70FC-A0DC-3228DC34A3DE}"/>
                  </a:ext>
                </a:extLst>
              </p:cNvPr>
              <p:cNvSpPr/>
              <p:nvPr/>
            </p:nvSpPr>
            <p:spPr>
              <a:xfrm>
                <a:off x="8005943" y="5778692"/>
                <a:ext cx="39071" cy="53031"/>
              </a:xfrm>
              <a:custGeom>
                <a:avLst/>
                <a:gdLst>
                  <a:gd name="connsiteX0" fmla="*/ 38237 w 39071"/>
                  <a:gd name="connsiteY0" fmla="*/ 0 h 53031"/>
                  <a:gd name="connsiteX1" fmla="*/ 38237 w 39071"/>
                  <a:gd name="connsiteY1" fmla="*/ 10546 h 53031"/>
                  <a:gd name="connsiteX2" fmla="*/ 11836 w 39071"/>
                  <a:gd name="connsiteY2" fmla="*/ 10546 h 53031"/>
                  <a:gd name="connsiteX3" fmla="*/ 11836 w 39071"/>
                  <a:gd name="connsiteY3" fmla="*/ 21470 h 53031"/>
                  <a:gd name="connsiteX4" fmla="*/ 35582 w 39071"/>
                  <a:gd name="connsiteY4" fmla="*/ 21470 h 53031"/>
                  <a:gd name="connsiteX5" fmla="*/ 35582 w 39071"/>
                  <a:gd name="connsiteY5" fmla="*/ 31560 h 53031"/>
                  <a:gd name="connsiteX6" fmla="*/ 11837 w 39071"/>
                  <a:gd name="connsiteY6" fmla="*/ 31560 h 53031"/>
                  <a:gd name="connsiteX7" fmla="*/ 11837 w 39071"/>
                  <a:gd name="connsiteY7" fmla="*/ 42561 h 53031"/>
                  <a:gd name="connsiteX8" fmla="*/ 39072 w 39071"/>
                  <a:gd name="connsiteY8" fmla="*/ 42561 h 53031"/>
                  <a:gd name="connsiteX9" fmla="*/ 39072 w 39071"/>
                  <a:gd name="connsiteY9" fmla="*/ 53031 h 53031"/>
                  <a:gd name="connsiteX10" fmla="*/ 0 w 39071"/>
                  <a:gd name="connsiteY10" fmla="*/ 53031 h 53031"/>
                  <a:gd name="connsiteX11" fmla="*/ 0 w 39071"/>
                  <a:gd name="connsiteY11" fmla="*/ 0 h 53031"/>
                  <a:gd name="connsiteX12" fmla="*/ 38237 w 39071"/>
                  <a:gd name="connsiteY12" fmla="*/ 0 h 5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71" h="53031">
                    <a:moveTo>
                      <a:pt x="38237" y="0"/>
                    </a:moveTo>
                    <a:lnTo>
                      <a:pt x="38237" y="10546"/>
                    </a:lnTo>
                    <a:lnTo>
                      <a:pt x="11836" y="10546"/>
                    </a:lnTo>
                    <a:lnTo>
                      <a:pt x="11836" y="21470"/>
                    </a:lnTo>
                    <a:lnTo>
                      <a:pt x="35582" y="21470"/>
                    </a:lnTo>
                    <a:lnTo>
                      <a:pt x="35582" y="31560"/>
                    </a:lnTo>
                    <a:lnTo>
                      <a:pt x="11837" y="31560"/>
                    </a:lnTo>
                    <a:lnTo>
                      <a:pt x="11837" y="42561"/>
                    </a:lnTo>
                    <a:lnTo>
                      <a:pt x="39072" y="42561"/>
                    </a:lnTo>
                    <a:lnTo>
                      <a:pt x="39072" y="53031"/>
                    </a:lnTo>
                    <a:lnTo>
                      <a:pt x="0" y="53031"/>
                    </a:lnTo>
                    <a:lnTo>
                      <a:pt x="0" y="0"/>
                    </a:lnTo>
                    <a:lnTo>
                      <a:pt x="38237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5A27347-8717-52F2-1400-956A0A51F5D0}"/>
                  </a:ext>
                </a:extLst>
              </p:cNvPr>
              <p:cNvSpPr/>
              <p:nvPr/>
            </p:nvSpPr>
            <p:spPr>
              <a:xfrm>
                <a:off x="7468264" y="5852348"/>
                <a:ext cx="27854" cy="30745"/>
              </a:xfrm>
              <a:custGeom>
                <a:avLst/>
                <a:gdLst>
                  <a:gd name="connsiteX0" fmla="*/ 15437 w 27854"/>
                  <a:gd name="connsiteY0" fmla="*/ 24539 h 30745"/>
                  <a:gd name="connsiteX1" fmla="*/ 23432 w 27854"/>
                  <a:gd name="connsiteY1" fmla="*/ 20669 h 30745"/>
                  <a:gd name="connsiteX2" fmla="*/ 27685 w 27854"/>
                  <a:gd name="connsiteY2" fmla="*/ 25048 h 30745"/>
                  <a:gd name="connsiteX3" fmla="*/ 15756 w 27854"/>
                  <a:gd name="connsiteY3" fmla="*/ 30746 h 30745"/>
                  <a:gd name="connsiteX4" fmla="*/ 4444 w 27854"/>
                  <a:gd name="connsiteY4" fmla="*/ 26407 h 30745"/>
                  <a:gd name="connsiteX5" fmla="*/ 0 w 27854"/>
                  <a:gd name="connsiteY5" fmla="*/ 15459 h 30745"/>
                  <a:gd name="connsiteX6" fmla="*/ 4528 w 27854"/>
                  <a:gd name="connsiteY6" fmla="*/ 4423 h 30745"/>
                  <a:gd name="connsiteX7" fmla="*/ 15607 w 27854"/>
                  <a:gd name="connsiteY7" fmla="*/ 0 h 30745"/>
                  <a:gd name="connsiteX8" fmla="*/ 27854 w 27854"/>
                  <a:gd name="connsiteY8" fmla="*/ 5572 h 30745"/>
                  <a:gd name="connsiteX9" fmla="*/ 23730 w 27854"/>
                  <a:gd name="connsiteY9" fmla="*/ 10249 h 30745"/>
                  <a:gd name="connsiteX10" fmla="*/ 15905 w 27854"/>
                  <a:gd name="connsiteY10" fmla="*/ 6336 h 30745"/>
                  <a:gd name="connsiteX11" fmla="*/ 9505 w 27854"/>
                  <a:gd name="connsiteY11" fmla="*/ 8782 h 30745"/>
                  <a:gd name="connsiteX12" fmla="*/ 6847 w 27854"/>
                  <a:gd name="connsiteY12" fmla="*/ 15374 h 30745"/>
                  <a:gd name="connsiteX13" fmla="*/ 9356 w 27854"/>
                  <a:gd name="connsiteY13" fmla="*/ 22028 h 30745"/>
                  <a:gd name="connsiteX14" fmla="*/ 15437 w 27854"/>
                  <a:gd name="connsiteY14" fmla="*/ 24539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54" h="30745">
                    <a:moveTo>
                      <a:pt x="15437" y="24539"/>
                    </a:moveTo>
                    <a:cubicBezTo>
                      <a:pt x="18697" y="24539"/>
                      <a:pt x="21361" y="23249"/>
                      <a:pt x="23432" y="20669"/>
                    </a:cubicBezTo>
                    <a:lnTo>
                      <a:pt x="27685" y="25048"/>
                    </a:lnTo>
                    <a:cubicBezTo>
                      <a:pt x="24309" y="28848"/>
                      <a:pt x="20334" y="30746"/>
                      <a:pt x="15756" y="30746"/>
                    </a:cubicBezTo>
                    <a:cubicBezTo>
                      <a:pt x="11177" y="30746"/>
                      <a:pt x="7406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08" y="7371"/>
                      <a:pt x="4528" y="4423"/>
                    </a:cubicBezTo>
                    <a:cubicBezTo>
                      <a:pt x="7549" y="1474"/>
                      <a:pt x="11241" y="0"/>
                      <a:pt x="15607" y="0"/>
                    </a:cubicBezTo>
                    <a:cubicBezTo>
                      <a:pt x="20482" y="0"/>
                      <a:pt x="24566" y="1858"/>
                      <a:pt x="27854" y="5572"/>
                    </a:cubicBezTo>
                    <a:lnTo>
                      <a:pt x="23730" y="10249"/>
                    </a:lnTo>
                    <a:cubicBezTo>
                      <a:pt x="21631" y="7641"/>
                      <a:pt x="19022" y="6336"/>
                      <a:pt x="15905" y="6336"/>
                    </a:cubicBezTo>
                    <a:cubicBezTo>
                      <a:pt x="13409" y="6336"/>
                      <a:pt x="11276" y="7152"/>
                      <a:pt x="9505" y="8782"/>
                    </a:cubicBezTo>
                    <a:cubicBezTo>
                      <a:pt x="7731" y="10413"/>
                      <a:pt x="6847" y="12610"/>
                      <a:pt x="6847" y="15374"/>
                    </a:cubicBezTo>
                    <a:cubicBezTo>
                      <a:pt x="6847" y="18138"/>
                      <a:pt x="7683" y="20358"/>
                      <a:pt x="9356" y="22028"/>
                    </a:cubicBezTo>
                    <a:cubicBezTo>
                      <a:pt x="11028" y="23703"/>
                      <a:pt x="13055" y="24539"/>
                      <a:pt x="15437" y="24539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2286778-5D57-8059-621C-B696B238E7EF}"/>
                  </a:ext>
                </a:extLst>
              </p:cNvPr>
              <p:cNvSpPr/>
              <p:nvPr/>
            </p:nvSpPr>
            <p:spPr>
              <a:xfrm>
                <a:off x="7498840" y="5852348"/>
                <a:ext cx="31213" cy="30705"/>
              </a:xfrm>
              <a:custGeom>
                <a:avLst/>
                <a:gdLst>
                  <a:gd name="connsiteX0" fmla="*/ 26705 w 31213"/>
                  <a:gd name="connsiteY0" fmla="*/ 26301 h 30705"/>
                  <a:gd name="connsiteX1" fmla="*/ 15607 w 31213"/>
                  <a:gd name="connsiteY1" fmla="*/ 30706 h 30705"/>
                  <a:gd name="connsiteX2" fmla="*/ 4506 w 31213"/>
                  <a:gd name="connsiteY2" fmla="*/ 26301 h 30705"/>
                  <a:gd name="connsiteX3" fmla="*/ 0 w 31213"/>
                  <a:gd name="connsiteY3" fmla="*/ 15354 h 30705"/>
                  <a:gd name="connsiteX4" fmla="*/ 4506 w 31213"/>
                  <a:gd name="connsiteY4" fmla="*/ 4403 h 30705"/>
                  <a:gd name="connsiteX5" fmla="*/ 15607 w 31213"/>
                  <a:gd name="connsiteY5" fmla="*/ 0 h 30705"/>
                  <a:gd name="connsiteX6" fmla="*/ 26705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2 w 31213"/>
                  <a:gd name="connsiteY9" fmla="*/ 15374 h 30705"/>
                  <a:gd name="connsiteX10" fmla="*/ 21900 w 31213"/>
                  <a:gd name="connsiteY10" fmla="*/ 8589 h 30705"/>
                  <a:gd name="connsiteX11" fmla="*/ 15627 w 31213"/>
                  <a:gd name="connsiteY11" fmla="*/ 5785 h 30705"/>
                  <a:gd name="connsiteX12" fmla="*/ 9355 w 31213"/>
                  <a:gd name="connsiteY12" fmla="*/ 8591 h 30705"/>
                  <a:gd name="connsiteX13" fmla="*/ 6803 w 31213"/>
                  <a:gd name="connsiteY13" fmla="*/ 15374 h 30705"/>
                  <a:gd name="connsiteX14" fmla="*/ 9355 w 31213"/>
                  <a:gd name="connsiteY14" fmla="*/ 22135 h 30705"/>
                  <a:gd name="connsiteX15" fmla="*/ 15627 w 31213"/>
                  <a:gd name="connsiteY15" fmla="*/ 24919 h 30705"/>
                  <a:gd name="connsiteX16" fmla="*/ 21900 w 31213"/>
                  <a:gd name="connsiteY16" fmla="*/ 22135 h 30705"/>
                  <a:gd name="connsiteX17" fmla="*/ 24452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5" y="26301"/>
                    </a:moveTo>
                    <a:cubicBezTo>
                      <a:pt x="23701" y="29236"/>
                      <a:pt x="20001" y="30706"/>
                      <a:pt x="15607" y="30706"/>
                    </a:cubicBezTo>
                    <a:cubicBezTo>
                      <a:pt x="11212" y="30706"/>
                      <a:pt x="7512" y="29236"/>
                      <a:pt x="4506" y="26301"/>
                    </a:cubicBezTo>
                    <a:cubicBezTo>
                      <a:pt x="1501" y="23370"/>
                      <a:pt x="0" y="19718"/>
                      <a:pt x="0" y="15354"/>
                    </a:cubicBezTo>
                    <a:cubicBezTo>
                      <a:pt x="0" y="10986"/>
                      <a:pt x="1501" y="7336"/>
                      <a:pt x="4506" y="4403"/>
                    </a:cubicBezTo>
                    <a:cubicBezTo>
                      <a:pt x="7512" y="1468"/>
                      <a:pt x="11212" y="0"/>
                      <a:pt x="15607" y="0"/>
                    </a:cubicBezTo>
                    <a:cubicBezTo>
                      <a:pt x="20001" y="0"/>
                      <a:pt x="23701" y="1468"/>
                      <a:pt x="26705" y="4403"/>
                    </a:cubicBezTo>
                    <a:cubicBezTo>
                      <a:pt x="29710" y="7334"/>
                      <a:pt x="31213" y="10986"/>
                      <a:pt x="31213" y="15354"/>
                    </a:cubicBezTo>
                    <a:cubicBezTo>
                      <a:pt x="31213" y="19719"/>
                      <a:pt x="29710" y="23368"/>
                      <a:pt x="26707" y="26301"/>
                    </a:cubicBezTo>
                    <a:close/>
                    <a:moveTo>
                      <a:pt x="24452" y="15374"/>
                    </a:moveTo>
                    <a:cubicBezTo>
                      <a:pt x="24452" y="12723"/>
                      <a:pt x="23601" y="10462"/>
                      <a:pt x="21900" y="8589"/>
                    </a:cubicBezTo>
                    <a:cubicBezTo>
                      <a:pt x="20198" y="6719"/>
                      <a:pt x="18108" y="5785"/>
                      <a:pt x="15627" y="5785"/>
                    </a:cubicBezTo>
                    <a:cubicBezTo>
                      <a:pt x="13147" y="5785"/>
                      <a:pt x="11055" y="6719"/>
                      <a:pt x="9355" y="8591"/>
                    </a:cubicBezTo>
                    <a:cubicBezTo>
                      <a:pt x="7654" y="10462"/>
                      <a:pt x="6803" y="12723"/>
                      <a:pt x="6803" y="15374"/>
                    </a:cubicBezTo>
                    <a:cubicBezTo>
                      <a:pt x="6803" y="18024"/>
                      <a:pt x="7654" y="20279"/>
                      <a:pt x="9355" y="22135"/>
                    </a:cubicBezTo>
                    <a:cubicBezTo>
                      <a:pt x="11055" y="23993"/>
                      <a:pt x="13146" y="24919"/>
                      <a:pt x="15627" y="24919"/>
                    </a:cubicBezTo>
                    <a:cubicBezTo>
                      <a:pt x="18108" y="24919"/>
                      <a:pt x="20200" y="23993"/>
                      <a:pt x="21900" y="22135"/>
                    </a:cubicBezTo>
                    <a:cubicBezTo>
                      <a:pt x="23601" y="20279"/>
                      <a:pt x="24452" y="18026"/>
                      <a:pt x="24452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C08629-8664-4FA5-D5AC-1C85C0B4FF80}"/>
                  </a:ext>
                </a:extLst>
              </p:cNvPr>
              <p:cNvSpPr/>
              <p:nvPr/>
            </p:nvSpPr>
            <p:spPr>
              <a:xfrm>
                <a:off x="7535667" y="5853028"/>
                <a:ext cx="33255" cy="29727"/>
              </a:xfrm>
              <a:custGeom>
                <a:avLst/>
                <a:gdLst>
                  <a:gd name="connsiteX0" fmla="*/ 26621 w 33255"/>
                  <a:gd name="connsiteY0" fmla="*/ 11013 h 29727"/>
                  <a:gd name="connsiteX1" fmla="*/ 18583 w 33255"/>
                  <a:gd name="connsiteY1" fmla="*/ 27260 h 29727"/>
                  <a:gd name="connsiteX2" fmla="*/ 14630 w 33255"/>
                  <a:gd name="connsiteY2" fmla="*/ 27260 h 29727"/>
                  <a:gd name="connsiteX3" fmla="*/ 6634 w 33255"/>
                  <a:gd name="connsiteY3" fmla="*/ 11015 h 29727"/>
                  <a:gd name="connsiteX4" fmla="*/ 6634 w 33255"/>
                  <a:gd name="connsiteY4" fmla="*/ 29727 h 29727"/>
                  <a:gd name="connsiteX5" fmla="*/ 0 w 33255"/>
                  <a:gd name="connsiteY5" fmla="*/ 29727 h 29727"/>
                  <a:gd name="connsiteX6" fmla="*/ 0 w 33255"/>
                  <a:gd name="connsiteY6" fmla="*/ 0 h 29727"/>
                  <a:gd name="connsiteX7" fmla="*/ 8973 w 33255"/>
                  <a:gd name="connsiteY7" fmla="*/ 0 h 29727"/>
                  <a:gd name="connsiteX8" fmla="*/ 16628 w 33255"/>
                  <a:gd name="connsiteY8" fmla="*/ 16330 h 29727"/>
                  <a:gd name="connsiteX9" fmla="*/ 24326 w 33255"/>
                  <a:gd name="connsiteY9" fmla="*/ 0 h 29727"/>
                  <a:gd name="connsiteX10" fmla="*/ 33255 w 33255"/>
                  <a:gd name="connsiteY10" fmla="*/ 0 h 29727"/>
                  <a:gd name="connsiteX11" fmla="*/ 33255 w 33255"/>
                  <a:gd name="connsiteY11" fmla="*/ 29727 h 29727"/>
                  <a:gd name="connsiteX12" fmla="*/ 26621 w 33255"/>
                  <a:gd name="connsiteY12" fmla="*/ 29727 h 29727"/>
                  <a:gd name="connsiteX13" fmla="*/ 26621 w 33255"/>
                  <a:gd name="connsiteY13" fmla="*/ 1101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255" h="29727">
                    <a:moveTo>
                      <a:pt x="26621" y="11013"/>
                    </a:moveTo>
                    <a:lnTo>
                      <a:pt x="18583" y="27260"/>
                    </a:lnTo>
                    <a:lnTo>
                      <a:pt x="14630" y="27260"/>
                    </a:lnTo>
                    <a:lnTo>
                      <a:pt x="6634" y="11015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8973" y="0"/>
                    </a:lnTo>
                    <a:lnTo>
                      <a:pt x="16628" y="16330"/>
                    </a:lnTo>
                    <a:lnTo>
                      <a:pt x="24326" y="0"/>
                    </a:lnTo>
                    <a:lnTo>
                      <a:pt x="33255" y="0"/>
                    </a:lnTo>
                    <a:lnTo>
                      <a:pt x="33255" y="29727"/>
                    </a:lnTo>
                    <a:lnTo>
                      <a:pt x="26621" y="29727"/>
                    </a:lnTo>
                    <a:lnTo>
                      <a:pt x="26621" y="1101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D4812C8-41D2-1DB5-15DD-9373CD2C5D00}"/>
                  </a:ext>
                </a:extLst>
              </p:cNvPr>
              <p:cNvSpPr/>
              <p:nvPr/>
            </p:nvSpPr>
            <p:spPr>
              <a:xfrm>
                <a:off x="7576238" y="5853028"/>
                <a:ext cx="23600" cy="29725"/>
              </a:xfrm>
              <a:custGeom>
                <a:avLst/>
                <a:gdLst>
                  <a:gd name="connsiteX0" fmla="*/ 20475 w 23600"/>
                  <a:gd name="connsiteY0" fmla="*/ 2659 h 29725"/>
                  <a:gd name="connsiteX1" fmla="*/ 23601 w 23600"/>
                  <a:gd name="connsiteY1" fmla="*/ 10824 h 29725"/>
                  <a:gd name="connsiteX2" fmla="*/ 20391 w 23600"/>
                  <a:gd name="connsiteY2" fmla="*/ 18882 h 29725"/>
                  <a:gd name="connsiteX3" fmla="*/ 10589 w 23600"/>
                  <a:gd name="connsiteY3" fmla="*/ 21433 h 29725"/>
                  <a:gd name="connsiteX4" fmla="*/ 6634 w 23600"/>
                  <a:gd name="connsiteY4" fmla="*/ 21433 h 29725"/>
                  <a:gd name="connsiteX5" fmla="*/ 6634 w 23600"/>
                  <a:gd name="connsiteY5" fmla="*/ 29725 h 29725"/>
                  <a:gd name="connsiteX6" fmla="*/ 0 w 23600"/>
                  <a:gd name="connsiteY6" fmla="*/ 29725 h 29725"/>
                  <a:gd name="connsiteX7" fmla="*/ 0 w 23600"/>
                  <a:gd name="connsiteY7" fmla="*/ 0 h 29725"/>
                  <a:gd name="connsiteX8" fmla="*/ 10504 w 23600"/>
                  <a:gd name="connsiteY8" fmla="*/ 0 h 29725"/>
                  <a:gd name="connsiteX9" fmla="*/ 20475 w 23600"/>
                  <a:gd name="connsiteY9" fmla="*/ 2659 h 29725"/>
                  <a:gd name="connsiteX10" fmla="*/ 15607 w 23600"/>
                  <a:gd name="connsiteY10" fmla="*/ 14353 h 29725"/>
                  <a:gd name="connsiteX11" fmla="*/ 16796 w 23600"/>
                  <a:gd name="connsiteY11" fmla="*/ 10440 h 29725"/>
                  <a:gd name="connsiteX12" fmla="*/ 15245 w 23600"/>
                  <a:gd name="connsiteY12" fmla="*/ 6785 h 29725"/>
                  <a:gd name="connsiteX13" fmla="*/ 10418 w 23600"/>
                  <a:gd name="connsiteY13" fmla="*/ 5697 h 29725"/>
                  <a:gd name="connsiteX14" fmla="*/ 6632 w 23600"/>
                  <a:gd name="connsiteY14" fmla="*/ 5697 h 29725"/>
                  <a:gd name="connsiteX15" fmla="*/ 6632 w 23600"/>
                  <a:gd name="connsiteY15" fmla="*/ 15692 h 29725"/>
                  <a:gd name="connsiteX16" fmla="*/ 11098 w 23600"/>
                  <a:gd name="connsiteY16" fmla="*/ 15692 h 29725"/>
                  <a:gd name="connsiteX17" fmla="*/ 15607 w 23600"/>
                  <a:gd name="connsiteY17" fmla="*/ 14353 h 2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600" h="29725">
                    <a:moveTo>
                      <a:pt x="20475" y="2659"/>
                    </a:moveTo>
                    <a:cubicBezTo>
                      <a:pt x="22559" y="4431"/>
                      <a:pt x="23601" y="7152"/>
                      <a:pt x="23601" y="10824"/>
                    </a:cubicBezTo>
                    <a:cubicBezTo>
                      <a:pt x="23601" y="14494"/>
                      <a:pt x="22532" y="17181"/>
                      <a:pt x="20391" y="18882"/>
                    </a:cubicBezTo>
                    <a:cubicBezTo>
                      <a:pt x="18250" y="20584"/>
                      <a:pt x="14983" y="21433"/>
                      <a:pt x="10589" y="21433"/>
                    </a:cubicBezTo>
                    <a:lnTo>
                      <a:pt x="6634" y="21433"/>
                    </a:lnTo>
                    <a:lnTo>
                      <a:pt x="6634" y="29725"/>
                    </a:lnTo>
                    <a:lnTo>
                      <a:pt x="0" y="29725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067" y="0"/>
                      <a:pt x="18392" y="886"/>
                      <a:pt x="20475" y="2659"/>
                    </a:cubicBezTo>
                    <a:close/>
                    <a:moveTo>
                      <a:pt x="15607" y="14353"/>
                    </a:moveTo>
                    <a:cubicBezTo>
                      <a:pt x="16399" y="13459"/>
                      <a:pt x="16796" y="12156"/>
                      <a:pt x="16796" y="10440"/>
                    </a:cubicBezTo>
                    <a:cubicBezTo>
                      <a:pt x="16796" y="8726"/>
                      <a:pt x="16280" y="7505"/>
                      <a:pt x="15245" y="6785"/>
                    </a:cubicBezTo>
                    <a:cubicBezTo>
                      <a:pt x="14209" y="6061"/>
                      <a:pt x="12601" y="5697"/>
                      <a:pt x="10418" y="5697"/>
                    </a:cubicBezTo>
                    <a:lnTo>
                      <a:pt x="6632" y="5697"/>
                    </a:lnTo>
                    <a:lnTo>
                      <a:pt x="6632" y="15692"/>
                    </a:lnTo>
                    <a:lnTo>
                      <a:pt x="11098" y="15692"/>
                    </a:lnTo>
                    <a:cubicBezTo>
                      <a:pt x="13310" y="15692"/>
                      <a:pt x="14812" y="15246"/>
                      <a:pt x="15607" y="14353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747E1BF-F8A7-0B03-572C-A82870B366C1}"/>
                  </a:ext>
                </a:extLst>
              </p:cNvPr>
              <p:cNvSpPr/>
              <p:nvPr/>
            </p:nvSpPr>
            <p:spPr>
              <a:xfrm>
                <a:off x="7604602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4 w 25473"/>
                  <a:gd name="connsiteY12" fmla="*/ 0 h 30025"/>
                  <a:gd name="connsiteX13" fmla="*/ 6634 w 25473"/>
                  <a:gd name="connsiteY13" fmla="*/ 16416 h 30025"/>
                  <a:gd name="connsiteX14" fmla="*/ 8292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398" y="23425"/>
                      <a:pt x="10887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0" y="28869"/>
                      <a:pt x="16473" y="30025"/>
                      <a:pt x="12759" y="30025"/>
                    </a:cubicBezTo>
                    <a:cubicBezTo>
                      <a:pt x="9045" y="30025"/>
                      <a:pt x="5991" y="28863"/>
                      <a:pt x="3595" y="26538"/>
                    </a:cubicBezTo>
                    <a:cubicBezTo>
                      <a:pt x="1199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4" y="0"/>
                    </a:lnTo>
                    <a:lnTo>
                      <a:pt x="6634" y="16416"/>
                    </a:lnTo>
                    <a:cubicBezTo>
                      <a:pt x="6634" y="18796"/>
                      <a:pt x="7187" y="20676"/>
                      <a:pt x="8292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2AF52F-D5B8-98F5-E044-0FECBDD9726E}"/>
                  </a:ext>
                </a:extLst>
              </p:cNvPr>
              <p:cNvSpPr/>
              <p:nvPr/>
            </p:nvSpPr>
            <p:spPr>
              <a:xfrm>
                <a:off x="7634498" y="5853028"/>
                <a:ext cx="23475" cy="29727"/>
              </a:xfrm>
              <a:custGeom>
                <a:avLst/>
                <a:gdLst>
                  <a:gd name="connsiteX0" fmla="*/ 15054 w 23475"/>
                  <a:gd name="connsiteY0" fmla="*/ 5741 h 29727"/>
                  <a:gd name="connsiteX1" fmla="*/ 15054 w 23475"/>
                  <a:gd name="connsiteY1" fmla="*/ 29727 h 29727"/>
                  <a:gd name="connsiteX2" fmla="*/ 8420 w 23475"/>
                  <a:gd name="connsiteY2" fmla="*/ 29727 h 29727"/>
                  <a:gd name="connsiteX3" fmla="*/ 8420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4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4" y="5741"/>
                    </a:moveTo>
                    <a:lnTo>
                      <a:pt x="15054" y="29727"/>
                    </a:lnTo>
                    <a:lnTo>
                      <a:pt x="8420" y="29727"/>
                    </a:lnTo>
                    <a:lnTo>
                      <a:pt x="8420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4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6B0C104-33E2-6F96-9D5E-0652810D825C}"/>
                  </a:ext>
                </a:extLst>
              </p:cNvPr>
              <p:cNvSpPr/>
              <p:nvPr/>
            </p:nvSpPr>
            <p:spPr>
              <a:xfrm>
                <a:off x="7662820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B132127-3DC6-00AB-B843-283EB4228FE3}"/>
                  </a:ext>
                </a:extLst>
              </p:cNvPr>
              <p:cNvSpPr/>
              <p:nvPr/>
            </p:nvSpPr>
            <p:spPr>
              <a:xfrm>
                <a:off x="7676768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10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10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D1707D0-97F9-387E-C711-6925341EC361}"/>
                  </a:ext>
                </a:extLst>
              </p:cNvPr>
              <p:cNvSpPr/>
              <p:nvPr/>
            </p:nvSpPr>
            <p:spPr>
              <a:xfrm>
                <a:off x="7709810" y="5852348"/>
                <a:ext cx="27685" cy="30745"/>
              </a:xfrm>
              <a:custGeom>
                <a:avLst/>
                <a:gdLst>
                  <a:gd name="connsiteX0" fmla="*/ 21009 w 27685"/>
                  <a:gd name="connsiteY0" fmla="*/ 15268 h 30745"/>
                  <a:gd name="connsiteX1" fmla="*/ 27685 w 27685"/>
                  <a:gd name="connsiteY1" fmla="*/ 15268 h 30745"/>
                  <a:gd name="connsiteX2" fmla="*/ 27685 w 27685"/>
                  <a:gd name="connsiteY2" fmla="*/ 25814 h 30745"/>
                  <a:gd name="connsiteX3" fmla="*/ 15437 w 27685"/>
                  <a:gd name="connsiteY3" fmla="*/ 30746 h 30745"/>
                  <a:gd name="connsiteX4" fmla="*/ 4444 w 27685"/>
                  <a:gd name="connsiteY4" fmla="*/ 26407 h 30745"/>
                  <a:gd name="connsiteX5" fmla="*/ 0 w 27685"/>
                  <a:gd name="connsiteY5" fmla="*/ 15459 h 30745"/>
                  <a:gd name="connsiteX6" fmla="*/ 4530 w 27685"/>
                  <a:gd name="connsiteY6" fmla="*/ 4423 h 30745"/>
                  <a:gd name="connsiteX7" fmla="*/ 15459 w 27685"/>
                  <a:gd name="connsiteY7" fmla="*/ 0 h 30745"/>
                  <a:gd name="connsiteX8" fmla="*/ 26579 w 27685"/>
                  <a:gd name="connsiteY8" fmla="*/ 4210 h 30745"/>
                  <a:gd name="connsiteX9" fmla="*/ 23135 w 27685"/>
                  <a:gd name="connsiteY9" fmla="*/ 9185 h 30745"/>
                  <a:gd name="connsiteX10" fmla="*/ 19456 w 27685"/>
                  <a:gd name="connsiteY10" fmla="*/ 6783 h 30745"/>
                  <a:gd name="connsiteX11" fmla="*/ 15821 w 27685"/>
                  <a:gd name="connsiteY11" fmla="*/ 6125 h 30745"/>
                  <a:gd name="connsiteX12" fmla="*/ 9442 w 27685"/>
                  <a:gd name="connsiteY12" fmla="*/ 8696 h 30745"/>
                  <a:gd name="connsiteX13" fmla="*/ 6848 w 27685"/>
                  <a:gd name="connsiteY13" fmla="*/ 15481 h 30745"/>
                  <a:gd name="connsiteX14" fmla="*/ 9334 w 27685"/>
                  <a:gd name="connsiteY14" fmla="*/ 22220 h 30745"/>
                  <a:gd name="connsiteX15" fmla="*/ 15268 w 27685"/>
                  <a:gd name="connsiteY15" fmla="*/ 24750 h 30745"/>
                  <a:gd name="connsiteX16" fmla="*/ 21009 w 27685"/>
                  <a:gd name="connsiteY16" fmla="*/ 23433 h 30745"/>
                  <a:gd name="connsiteX17" fmla="*/ 21009 w 27685"/>
                  <a:gd name="connsiteY17" fmla="*/ 15268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85" h="30745">
                    <a:moveTo>
                      <a:pt x="21009" y="15268"/>
                    </a:moveTo>
                    <a:lnTo>
                      <a:pt x="27685" y="15268"/>
                    </a:lnTo>
                    <a:lnTo>
                      <a:pt x="27685" y="25814"/>
                    </a:lnTo>
                    <a:cubicBezTo>
                      <a:pt x="24737" y="29102"/>
                      <a:pt x="20654" y="30746"/>
                      <a:pt x="15437" y="30746"/>
                    </a:cubicBezTo>
                    <a:cubicBezTo>
                      <a:pt x="11070" y="30746"/>
                      <a:pt x="7408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11" y="7371"/>
                      <a:pt x="4530" y="4423"/>
                    </a:cubicBezTo>
                    <a:cubicBezTo>
                      <a:pt x="7549" y="1474"/>
                      <a:pt x="11191" y="0"/>
                      <a:pt x="15459" y="0"/>
                    </a:cubicBezTo>
                    <a:cubicBezTo>
                      <a:pt x="19724" y="0"/>
                      <a:pt x="23433" y="1404"/>
                      <a:pt x="26579" y="4210"/>
                    </a:cubicBezTo>
                    <a:lnTo>
                      <a:pt x="23135" y="9185"/>
                    </a:lnTo>
                    <a:cubicBezTo>
                      <a:pt x="21802" y="8024"/>
                      <a:pt x="20575" y="7225"/>
                      <a:pt x="19456" y="6783"/>
                    </a:cubicBezTo>
                    <a:cubicBezTo>
                      <a:pt x="18297" y="6337"/>
                      <a:pt x="17064" y="6113"/>
                      <a:pt x="15821" y="6125"/>
                    </a:cubicBezTo>
                    <a:cubicBezTo>
                      <a:pt x="13296" y="6125"/>
                      <a:pt x="11171" y="6981"/>
                      <a:pt x="9442" y="8696"/>
                    </a:cubicBezTo>
                    <a:cubicBezTo>
                      <a:pt x="7713" y="10413"/>
                      <a:pt x="6848" y="12672"/>
                      <a:pt x="6848" y="15481"/>
                    </a:cubicBezTo>
                    <a:cubicBezTo>
                      <a:pt x="6848" y="18287"/>
                      <a:pt x="7676" y="20535"/>
                      <a:pt x="9334" y="22220"/>
                    </a:cubicBezTo>
                    <a:cubicBezTo>
                      <a:pt x="10993" y="23907"/>
                      <a:pt x="12970" y="24750"/>
                      <a:pt x="15268" y="24750"/>
                    </a:cubicBezTo>
                    <a:cubicBezTo>
                      <a:pt x="17563" y="24750"/>
                      <a:pt x="19476" y="24311"/>
                      <a:pt x="21009" y="23433"/>
                    </a:cubicBezTo>
                    <a:lnTo>
                      <a:pt x="21009" y="15268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7F2FB5-D11E-04FA-1BBF-A2963833075C}"/>
                  </a:ext>
                </a:extLst>
              </p:cNvPr>
              <p:cNvSpPr/>
              <p:nvPr/>
            </p:nvSpPr>
            <p:spPr>
              <a:xfrm>
                <a:off x="7754633" y="5853028"/>
                <a:ext cx="20412" cy="29727"/>
              </a:xfrm>
              <a:custGeom>
                <a:avLst/>
                <a:gdLst>
                  <a:gd name="connsiteX0" fmla="*/ 20413 w 20412"/>
                  <a:gd name="connsiteY0" fmla="*/ 0 h 29727"/>
                  <a:gd name="connsiteX1" fmla="*/ 20413 w 20412"/>
                  <a:gd name="connsiteY1" fmla="*/ 5826 h 29727"/>
                  <a:gd name="connsiteX2" fmla="*/ 6636 w 20412"/>
                  <a:gd name="connsiteY2" fmla="*/ 5826 h 29727"/>
                  <a:gd name="connsiteX3" fmla="*/ 6636 w 20412"/>
                  <a:gd name="connsiteY3" fmla="*/ 12248 h 29727"/>
                  <a:gd name="connsiteX4" fmla="*/ 19734 w 20412"/>
                  <a:gd name="connsiteY4" fmla="*/ 12248 h 29727"/>
                  <a:gd name="connsiteX5" fmla="*/ 19734 w 20412"/>
                  <a:gd name="connsiteY5" fmla="*/ 18074 h 29727"/>
                  <a:gd name="connsiteX6" fmla="*/ 6634 w 20412"/>
                  <a:gd name="connsiteY6" fmla="*/ 18074 h 29727"/>
                  <a:gd name="connsiteX7" fmla="*/ 6634 w 20412"/>
                  <a:gd name="connsiteY7" fmla="*/ 29727 h 29727"/>
                  <a:gd name="connsiteX8" fmla="*/ 0 w 20412"/>
                  <a:gd name="connsiteY8" fmla="*/ 29727 h 29727"/>
                  <a:gd name="connsiteX9" fmla="*/ 0 w 20412"/>
                  <a:gd name="connsiteY9" fmla="*/ 0 h 29727"/>
                  <a:gd name="connsiteX10" fmla="*/ 20413 w 20412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2" h="29727">
                    <a:moveTo>
                      <a:pt x="20413" y="0"/>
                    </a:moveTo>
                    <a:lnTo>
                      <a:pt x="20413" y="5826"/>
                    </a:lnTo>
                    <a:lnTo>
                      <a:pt x="6636" y="5826"/>
                    </a:lnTo>
                    <a:lnTo>
                      <a:pt x="6636" y="12248"/>
                    </a:lnTo>
                    <a:lnTo>
                      <a:pt x="19734" y="12248"/>
                    </a:lnTo>
                    <a:lnTo>
                      <a:pt x="19734" y="18074"/>
                    </a:lnTo>
                    <a:lnTo>
                      <a:pt x="6634" y="18074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20413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BB72A4-C73D-C833-B1BC-FB5F74B0784C}"/>
                  </a:ext>
                </a:extLst>
              </p:cNvPr>
              <p:cNvSpPr/>
              <p:nvPr/>
            </p:nvSpPr>
            <p:spPr>
              <a:xfrm>
                <a:off x="7778958" y="5852348"/>
                <a:ext cx="31213" cy="30705"/>
              </a:xfrm>
              <a:custGeom>
                <a:avLst/>
                <a:gdLst>
                  <a:gd name="connsiteX0" fmla="*/ 26707 w 31213"/>
                  <a:gd name="connsiteY0" fmla="*/ 26301 h 30705"/>
                  <a:gd name="connsiteX1" fmla="*/ 15608 w 31213"/>
                  <a:gd name="connsiteY1" fmla="*/ 30706 h 30705"/>
                  <a:gd name="connsiteX2" fmla="*/ 4510 w 31213"/>
                  <a:gd name="connsiteY2" fmla="*/ 26301 h 30705"/>
                  <a:gd name="connsiteX3" fmla="*/ 0 w 31213"/>
                  <a:gd name="connsiteY3" fmla="*/ 15354 h 30705"/>
                  <a:gd name="connsiteX4" fmla="*/ 4510 w 31213"/>
                  <a:gd name="connsiteY4" fmla="*/ 4403 h 30705"/>
                  <a:gd name="connsiteX5" fmla="*/ 15608 w 31213"/>
                  <a:gd name="connsiteY5" fmla="*/ 0 h 30705"/>
                  <a:gd name="connsiteX6" fmla="*/ 26707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4 w 31213"/>
                  <a:gd name="connsiteY9" fmla="*/ 15374 h 30705"/>
                  <a:gd name="connsiteX10" fmla="*/ 21902 w 31213"/>
                  <a:gd name="connsiteY10" fmla="*/ 8589 h 30705"/>
                  <a:gd name="connsiteX11" fmla="*/ 15628 w 31213"/>
                  <a:gd name="connsiteY11" fmla="*/ 5785 h 30705"/>
                  <a:gd name="connsiteX12" fmla="*/ 9356 w 31213"/>
                  <a:gd name="connsiteY12" fmla="*/ 8591 h 30705"/>
                  <a:gd name="connsiteX13" fmla="*/ 6805 w 31213"/>
                  <a:gd name="connsiteY13" fmla="*/ 15374 h 30705"/>
                  <a:gd name="connsiteX14" fmla="*/ 9356 w 31213"/>
                  <a:gd name="connsiteY14" fmla="*/ 22135 h 30705"/>
                  <a:gd name="connsiteX15" fmla="*/ 15628 w 31213"/>
                  <a:gd name="connsiteY15" fmla="*/ 24919 h 30705"/>
                  <a:gd name="connsiteX16" fmla="*/ 21902 w 31213"/>
                  <a:gd name="connsiteY16" fmla="*/ 22135 h 30705"/>
                  <a:gd name="connsiteX17" fmla="*/ 24454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7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3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3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7" y="4403"/>
                    </a:cubicBezTo>
                    <a:cubicBezTo>
                      <a:pt x="29712" y="7334"/>
                      <a:pt x="31213" y="10986"/>
                      <a:pt x="31213" y="15354"/>
                    </a:cubicBezTo>
                    <a:cubicBezTo>
                      <a:pt x="31213" y="19719"/>
                      <a:pt x="29712" y="23368"/>
                      <a:pt x="26707" y="26301"/>
                    </a:cubicBezTo>
                    <a:close/>
                    <a:moveTo>
                      <a:pt x="24454" y="15374"/>
                    </a:moveTo>
                    <a:cubicBezTo>
                      <a:pt x="24454" y="12723"/>
                      <a:pt x="23602" y="10462"/>
                      <a:pt x="21902" y="8589"/>
                    </a:cubicBezTo>
                    <a:cubicBezTo>
                      <a:pt x="20200" y="6719"/>
                      <a:pt x="18109" y="5785"/>
                      <a:pt x="15628" y="5785"/>
                    </a:cubicBezTo>
                    <a:cubicBezTo>
                      <a:pt x="13149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7" y="23993"/>
                      <a:pt x="13149" y="24919"/>
                      <a:pt x="15628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2" y="20279"/>
                      <a:pt x="24454" y="18026"/>
                      <a:pt x="24454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B2C3AE5-7DA7-45A6-78F1-4483DA3F5C68}"/>
                  </a:ext>
                </a:extLst>
              </p:cNvPr>
              <p:cNvSpPr/>
              <p:nvPr/>
            </p:nvSpPr>
            <p:spPr>
              <a:xfrm>
                <a:off x="7815361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6 w 25473"/>
                  <a:gd name="connsiteY12" fmla="*/ 0 h 30025"/>
                  <a:gd name="connsiteX13" fmla="*/ 6636 w 25473"/>
                  <a:gd name="connsiteY13" fmla="*/ 16416 h 30025"/>
                  <a:gd name="connsiteX14" fmla="*/ 8294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400" y="23425"/>
                      <a:pt x="10889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2" y="28869"/>
                      <a:pt x="16474" y="30025"/>
                      <a:pt x="12759" y="30025"/>
                    </a:cubicBezTo>
                    <a:cubicBezTo>
                      <a:pt x="9045" y="30025"/>
                      <a:pt x="5989" y="28863"/>
                      <a:pt x="3595" y="26538"/>
                    </a:cubicBezTo>
                    <a:cubicBezTo>
                      <a:pt x="1198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6" y="0"/>
                    </a:lnTo>
                    <a:lnTo>
                      <a:pt x="6636" y="16416"/>
                    </a:lnTo>
                    <a:cubicBezTo>
                      <a:pt x="6636" y="18796"/>
                      <a:pt x="7188" y="20676"/>
                      <a:pt x="8294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FED7F18-1388-66E1-1465-5ABD14D89FC0}"/>
                  </a:ext>
                </a:extLst>
              </p:cNvPr>
              <p:cNvSpPr/>
              <p:nvPr/>
            </p:nvSpPr>
            <p:spPr>
              <a:xfrm>
                <a:off x="7847723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562E9D0-72DC-BFB0-AA9F-EBD8E3A5190C}"/>
                  </a:ext>
                </a:extLst>
              </p:cNvPr>
              <p:cNvSpPr/>
              <p:nvPr/>
            </p:nvSpPr>
            <p:spPr>
              <a:xfrm>
                <a:off x="7882466" y="5853028"/>
                <a:ext cx="26963" cy="29727"/>
              </a:xfrm>
              <a:custGeom>
                <a:avLst/>
                <a:gdLst>
                  <a:gd name="connsiteX0" fmla="*/ 22711 w 26963"/>
                  <a:gd name="connsiteY0" fmla="*/ 3892 h 29727"/>
                  <a:gd name="connsiteX1" fmla="*/ 26963 w 26963"/>
                  <a:gd name="connsiteY1" fmla="*/ 14714 h 29727"/>
                  <a:gd name="connsiteX2" fmla="*/ 22817 w 26963"/>
                  <a:gd name="connsiteY2" fmla="*/ 25686 h 29727"/>
                  <a:gd name="connsiteX3" fmla="*/ 10165 w 26963"/>
                  <a:gd name="connsiteY3" fmla="*/ 29727 h 29727"/>
                  <a:gd name="connsiteX4" fmla="*/ 0 w 26963"/>
                  <a:gd name="connsiteY4" fmla="*/ 29727 h 29727"/>
                  <a:gd name="connsiteX5" fmla="*/ 0 w 26963"/>
                  <a:gd name="connsiteY5" fmla="*/ 0 h 29727"/>
                  <a:gd name="connsiteX6" fmla="*/ 10504 w 26963"/>
                  <a:gd name="connsiteY6" fmla="*/ 0 h 29727"/>
                  <a:gd name="connsiteX7" fmla="*/ 22711 w 26963"/>
                  <a:gd name="connsiteY7" fmla="*/ 3892 h 29727"/>
                  <a:gd name="connsiteX8" fmla="*/ 17841 w 26963"/>
                  <a:gd name="connsiteY8" fmla="*/ 21560 h 29727"/>
                  <a:gd name="connsiteX9" fmla="*/ 20287 w 26963"/>
                  <a:gd name="connsiteY9" fmla="*/ 14885 h 29727"/>
                  <a:gd name="connsiteX10" fmla="*/ 17841 w 26963"/>
                  <a:gd name="connsiteY10" fmla="*/ 8143 h 29727"/>
                  <a:gd name="connsiteX11" fmla="*/ 10335 w 26963"/>
                  <a:gd name="connsiteY11" fmla="*/ 5783 h 29727"/>
                  <a:gd name="connsiteX12" fmla="*/ 6636 w 26963"/>
                  <a:gd name="connsiteY12" fmla="*/ 5783 h 29727"/>
                  <a:gd name="connsiteX13" fmla="*/ 6636 w 26963"/>
                  <a:gd name="connsiteY13" fmla="*/ 23859 h 29727"/>
                  <a:gd name="connsiteX14" fmla="*/ 10846 w 26963"/>
                  <a:gd name="connsiteY14" fmla="*/ 23859 h 29727"/>
                  <a:gd name="connsiteX15" fmla="*/ 17841 w 26963"/>
                  <a:gd name="connsiteY15" fmla="*/ 2156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29727">
                    <a:moveTo>
                      <a:pt x="22711" y="3892"/>
                    </a:moveTo>
                    <a:cubicBezTo>
                      <a:pt x="25544" y="6487"/>
                      <a:pt x="26963" y="10093"/>
                      <a:pt x="26963" y="14714"/>
                    </a:cubicBezTo>
                    <a:cubicBezTo>
                      <a:pt x="26963" y="19337"/>
                      <a:pt x="25581" y="22993"/>
                      <a:pt x="22817" y="25686"/>
                    </a:cubicBezTo>
                    <a:cubicBezTo>
                      <a:pt x="20053" y="28380"/>
                      <a:pt x="15834" y="29727"/>
                      <a:pt x="10165" y="29727"/>
                    </a:cubicBezTo>
                    <a:lnTo>
                      <a:pt x="0" y="29727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808" y="0"/>
                      <a:pt x="19875" y="1297"/>
                      <a:pt x="22711" y="3892"/>
                    </a:cubicBezTo>
                    <a:close/>
                    <a:moveTo>
                      <a:pt x="17841" y="21560"/>
                    </a:moveTo>
                    <a:cubicBezTo>
                      <a:pt x="19471" y="20031"/>
                      <a:pt x="20287" y="17804"/>
                      <a:pt x="20287" y="14885"/>
                    </a:cubicBezTo>
                    <a:cubicBezTo>
                      <a:pt x="20287" y="11965"/>
                      <a:pt x="19471" y="9718"/>
                      <a:pt x="17841" y="8143"/>
                    </a:cubicBezTo>
                    <a:cubicBezTo>
                      <a:pt x="16210" y="6572"/>
                      <a:pt x="13709" y="5783"/>
                      <a:pt x="10335" y="5783"/>
                    </a:cubicBezTo>
                    <a:lnTo>
                      <a:pt x="6636" y="5783"/>
                    </a:lnTo>
                    <a:lnTo>
                      <a:pt x="6636" y="23859"/>
                    </a:lnTo>
                    <a:lnTo>
                      <a:pt x="10846" y="23859"/>
                    </a:lnTo>
                    <a:cubicBezTo>
                      <a:pt x="13878" y="23859"/>
                      <a:pt x="16210" y="23093"/>
                      <a:pt x="17841" y="21560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A545D45-76E3-E397-F07C-D711C534AB34}"/>
                  </a:ext>
                </a:extLst>
              </p:cNvPr>
              <p:cNvSpPr/>
              <p:nvPr/>
            </p:nvSpPr>
            <p:spPr>
              <a:xfrm>
                <a:off x="7910451" y="5853028"/>
                <a:ext cx="32105" cy="29727"/>
              </a:xfrm>
              <a:custGeom>
                <a:avLst/>
                <a:gdLst>
                  <a:gd name="connsiteX0" fmla="*/ 25048 w 32105"/>
                  <a:gd name="connsiteY0" fmla="*/ 29725 h 29727"/>
                  <a:gd name="connsiteX1" fmla="*/ 22284 w 32105"/>
                  <a:gd name="connsiteY1" fmla="*/ 23306 h 29727"/>
                  <a:gd name="connsiteX2" fmla="*/ 9824 w 32105"/>
                  <a:gd name="connsiteY2" fmla="*/ 23306 h 29727"/>
                  <a:gd name="connsiteX3" fmla="*/ 7059 w 32105"/>
                  <a:gd name="connsiteY3" fmla="*/ 29727 h 29727"/>
                  <a:gd name="connsiteX4" fmla="*/ 0 w 32105"/>
                  <a:gd name="connsiteY4" fmla="*/ 29727 h 29727"/>
                  <a:gd name="connsiteX5" fmla="*/ 12844 w 32105"/>
                  <a:gd name="connsiteY5" fmla="*/ 0 h 29727"/>
                  <a:gd name="connsiteX6" fmla="*/ 19265 w 32105"/>
                  <a:gd name="connsiteY6" fmla="*/ 0 h 29727"/>
                  <a:gd name="connsiteX7" fmla="*/ 32106 w 32105"/>
                  <a:gd name="connsiteY7" fmla="*/ 29727 h 29727"/>
                  <a:gd name="connsiteX8" fmla="*/ 25048 w 32105"/>
                  <a:gd name="connsiteY8" fmla="*/ 29727 h 29727"/>
                  <a:gd name="connsiteX9" fmla="*/ 16076 w 32105"/>
                  <a:gd name="connsiteY9" fmla="*/ 8845 h 29727"/>
                  <a:gd name="connsiteX10" fmla="*/ 12333 w 32105"/>
                  <a:gd name="connsiteY10" fmla="*/ 17479 h 29727"/>
                  <a:gd name="connsiteX11" fmla="*/ 19775 w 32105"/>
                  <a:gd name="connsiteY11" fmla="*/ 17479 h 29727"/>
                  <a:gd name="connsiteX12" fmla="*/ 16076 w 32105"/>
                  <a:gd name="connsiteY12" fmla="*/ 884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5" h="29727">
                    <a:moveTo>
                      <a:pt x="25048" y="29725"/>
                    </a:moveTo>
                    <a:lnTo>
                      <a:pt x="22284" y="23306"/>
                    </a:lnTo>
                    <a:lnTo>
                      <a:pt x="9824" y="23306"/>
                    </a:lnTo>
                    <a:lnTo>
                      <a:pt x="7059" y="29727"/>
                    </a:lnTo>
                    <a:lnTo>
                      <a:pt x="0" y="29727"/>
                    </a:lnTo>
                    <a:lnTo>
                      <a:pt x="12844" y="0"/>
                    </a:lnTo>
                    <a:lnTo>
                      <a:pt x="19265" y="0"/>
                    </a:lnTo>
                    <a:lnTo>
                      <a:pt x="32106" y="29727"/>
                    </a:lnTo>
                    <a:lnTo>
                      <a:pt x="25048" y="29727"/>
                    </a:lnTo>
                    <a:close/>
                    <a:moveTo>
                      <a:pt x="16076" y="8845"/>
                    </a:moveTo>
                    <a:lnTo>
                      <a:pt x="12333" y="17479"/>
                    </a:lnTo>
                    <a:lnTo>
                      <a:pt x="19775" y="17479"/>
                    </a:lnTo>
                    <a:lnTo>
                      <a:pt x="16076" y="884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05C2A44-45F9-6701-9D9E-7D27E9B3A72A}"/>
                  </a:ext>
                </a:extLst>
              </p:cNvPr>
              <p:cNvSpPr/>
              <p:nvPr/>
            </p:nvSpPr>
            <p:spPr>
              <a:xfrm>
                <a:off x="7941367" y="5853028"/>
                <a:ext cx="23475" cy="29727"/>
              </a:xfrm>
              <a:custGeom>
                <a:avLst/>
                <a:gdLst>
                  <a:gd name="connsiteX0" fmla="*/ 15055 w 23475"/>
                  <a:gd name="connsiteY0" fmla="*/ 5741 h 29727"/>
                  <a:gd name="connsiteX1" fmla="*/ 15055 w 23475"/>
                  <a:gd name="connsiteY1" fmla="*/ 29727 h 29727"/>
                  <a:gd name="connsiteX2" fmla="*/ 8421 w 23475"/>
                  <a:gd name="connsiteY2" fmla="*/ 29727 h 29727"/>
                  <a:gd name="connsiteX3" fmla="*/ 8421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5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5" y="5741"/>
                    </a:moveTo>
                    <a:lnTo>
                      <a:pt x="15055" y="29727"/>
                    </a:lnTo>
                    <a:lnTo>
                      <a:pt x="8421" y="29727"/>
                    </a:lnTo>
                    <a:lnTo>
                      <a:pt x="8421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5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8F5257-D0B1-AFA8-79AE-4A57B3C5F283}"/>
                  </a:ext>
                </a:extLst>
              </p:cNvPr>
              <p:cNvSpPr/>
              <p:nvPr/>
            </p:nvSpPr>
            <p:spPr>
              <a:xfrm>
                <a:off x="7969687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AAD1AB1-7E73-5FFD-707D-524D62F25529}"/>
                  </a:ext>
                </a:extLst>
              </p:cNvPr>
              <p:cNvSpPr/>
              <p:nvPr/>
            </p:nvSpPr>
            <p:spPr>
              <a:xfrm>
                <a:off x="7981935" y="5852348"/>
                <a:ext cx="31214" cy="30705"/>
              </a:xfrm>
              <a:custGeom>
                <a:avLst/>
                <a:gdLst>
                  <a:gd name="connsiteX0" fmla="*/ 26708 w 31214"/>
                  <a:gd name="connsiteY0" fmla="*/ 26301 h 30705"/>
                  <a:gd name="connsiteX1" fmla="*/ 15608 w 31214"/>
                  <a:gd name="connsiteY1" fmla="*/ 30706 h 30705"/>
                  <a:gd name="connsiteX2" fmla="*/ 4510 w 31214"/>
                  <a:gd name="connsiteY2" fmla="*/ 26301 h 30705"/>
                  <a:gd name="connsiteX3" fmla="*/ 0 w 31214"/>
                  <a:gd name="connsiteY3" fmla="*/ 15354 h 30705"/>
                  <a:gd name="connsiteX4" fmla="*/ 4510 w 31214"/>
                  <a:gd name="connsiteY4" fmla="*/ 4403 h 30705"/>
                  <a:gd name="connsiteX5" fmla="*/ 15608 w 31214"/>
                  <a:gd name="connsiteY5" fmla="*/ 0 h 30705"/>
                  <a:gd name="connsiteX6" fmla="*/ 26708 w 31214"/>
                  <a:gd name="connsiteY6" fmla="*/ 4403 h 30705"/>
                  <a:gd name="connsiteX7" fmla="*/ 31215 w 31214"/>
                  <a:gd name="connsiteY7" fmla="*/ 15354 h 30705"/>
                  <a:gd name="connsiteX8" fmla="*/ 26708 w 31214"/>
                  <a:gd name="connsiteY8" fmla="*/ 26301 h 30705"/>
                  <a:gd name="connsiteX9" fmla="*/ 24453 w 31214"/>
                  <a:gd name="connsiteY9" fmla="*/ 15374 h 30705"/>
                  <a:gd name="connsiteX10" fmla="*/ 21902 w 31214"/>
                  <a:gd name="connsiteY10" fmla="*/ 8589 h 30705"/>
                  <a:gd name="connsiteX11" fmla="*/ 15630 w 31214"/>
                  <a:gd name="connsiteY11" fmla="*/ 5785 h 30705"/>
                  <a:gd name="connsiteX12" fmla="*/ 9356 w 31214"/>
                  <a:gd name="connsiteY12" fmla="*/ 8591 h 30705"/>
                  <a:gd name="connsiteX13" fmla="*/ 6805 w 31214"/>
                  <a:gd name="connsiteY13" fmla="*/ 15374 h 30705"/>
                  <a:gd name="connsiteX14" fmla="*/ 9356 w 31214"/>
                  <a:gd name="connsiteY14" fmla="*/ 22135 h 30705"/>
                  <a:gd name="connsiteX15" fmla="*/ 15630 w 31214"/>
                  <a:gd name="connsiteY15" fmla="*/ 24919 h 30705"/>
                  <a:gd name="connsiteX16" fmla="*/ 21902 w 31214"/>
                  <a:gd name="connsiteY16" fmla="*/ 22135 h 30705"/>
                  <a:gd name="connsiteX17" fmla="*/ 24453 w 31214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4" h="30705">
                    <a:moveTo>
                      <a:pt x="26708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5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5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8" y="4403"/>
                    </a:cubicBezTo>
                    <a:cubicBezTo>
                      <a:pt x="29712" y="7334"/>
                      <a:pt x="31215" y="10986"/>
                      <a:pt x="31215" y="15354"/>
                    </a:cubicBezTo>
                    <a:cubicBezTo>
                      <a:pt x="31215" y="19719"/>
                      <a:pt x="29712" y="23368"/>
                      <a:pt x="26708" y="26301"/>
                    </a:cubicBezTo>
                    <a:close/>
                    <a:moveTo>
                      <a:pt x="24453" y="15374"/>
                    </a:moveTo>
                    <a:cubicBezTo>
                      <a:pt x="24453" y="12723"/>
                      <a:pt x="23604" y="10462"/>
                      <a:pt x="21902" y="8589"/>
                    </a:cubicBezTo>
                    <a:cubicBezTo>
                      <a:pt x="20202" y="6719"/>
                      <a:pt x="18109" y="5785"/>
                      <a:pt x="15630" y="5785"/>
                    </a:cubicBezTo>
                    <a:cubicBezTo>
                      <a:pt x="13151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8" y="23993"/>
                      <a:pt x="13149" y="24919"/>
                      <a:pt x="15630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4" y="20279"/>
                      <a:pt x="24453" y="18026"/>
                      <a:pt x="24453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C25466F-4AE1-F3D8-62CB-FDE822020E9E}"/>
                  </a:ext>
                </a:extLst>
              </p:cNvPr>
              <p:cNvSpPr/>
              <p:nvPr/>
            </p:nvSpPr>
            <p:spPr>
              <a:xfrm>
                <a:off x="8018764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2" name="Graphic 56">
              <a:extLst>
                <a:ext uri="{FF2B5EF4-FFF2-40B4-BE49-F238E27FC236}">
                  <a16:creationId xmlns:a16="http://schemas.microsoft.com/office/drawing/2014/main" id="{6CBE528F-A4EC-2445-227B-C54F036C2E4B}"/>
                </a:ext>
              </a:extLst>
            </p:cNvPr>
            <p:cNvGrpSpPr/>
            <p:nvPr/>
          </p:nvGrpSpPr>
          <p:grpSpPr>
            <a:xfrm>
              <a:off x="6855538" y="4276912"/>
              <a:ext cx="327874" cy="327869"/>
              <a:chOff x="7626785" y="5468990"/>
              <a:chExt cx="260885" cy="260881"/>
            </a:xfrm>
            <a:solidFill>
              <a:srgbClr val="091F2C"/>
            </a:solidFill>
          </p:grpSpPr>
          <p:grpSp>
            <p:nvGrpSpPr>
              <p:cNvPr id="93" name="Graphic 56">
                <a:extLst>
                  <a:ext uri="{FF2B5EF4-FFF2-40B4-BE49-F238E27FC236}">
                    <a16:creationId xmlns:a16="http://schemas.microsoft.com/office/drawing/2014/main" id="{7BA854CB-8220-962B-2D05-A851B5AE26AF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91DE6A1-0772-5086-8909-1BEAB1E9C6C0}"/>
                    </a:ext>
                  </a:extLst>
                </p:cNvPr>
                <p:cNvSpPr/>
                <p:nvPr/>
              </p:nvSpPr>
              <p:spPr>
                <a:xfrm>
                  <a:off x="7626785" y="5642909"/>
                  <a:ext cx="86960" cy="86963"/>
                </a:xfrm>
                <a:custGeom>
                  <a:avLst/>
                  <a:gdLst>
                    <a:gd name="connsiteX0" fmla="*/ 37276 w 86960"/>
                    <a:gd name="connsiteY0" fmla="*/ 0 h 86963"/>
                    <a:gd name="connsiteX1" fmla="*/ 0 w 86960"/>
                    <a:gd name="connsiteY1" fmla="*/ 0 h 86963"/>
                    <a:gd name="connsiteX2" fmla="*/ 0 w 86960"/>
                    <a:gd name="connsiteY2" fmla="*/ 86963 h 86963"/>
                    <a:gd name="connsiteX3" fmla="*/ 86960 w 86960"/>
                    <a:gd name="connsiteY3" fmla="*/ 86963 h 86963"/>
                    <a:gd name="connsiteX4" fmla="*/ 86960 w 86960"/>
                    <a:gd name="connsiteY4" fmla="*/ 49691 h 86963"/>
                    <a:gd name="connsiteX5" fmla="*/ 37276 w 86960"/>
                    <a:gd name="connsiteY5" fmla="*/ 49691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63">
                      <a:moveTo>
                        <a:pt x="37276" y="0"/>
                      </a:moveTo>
                      <a:lnTo>
                        <a:pt x="0" y="0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49691"/>
                      </a:lnTo>
                      <a:lnTo>
                        <a:pt x="37276" y="49691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7E96AC2-8C0B-FF9A-D07D-40E037D25050}"/>
                    </a:ext>
                  </a:extLst>
                </p:cNvPr>
                <p:cNvSpPr/>
                <p:nvPr/>
              </p:nvSpPr>
              <p:spPr>
                <a:xfrm>
                  <a:off x="7800711" y="5642909"/>
                  <a:ext cx="86960" cy="86963"/>
                </a:xfrm>
                <a:custGeom>
                  <a:avLst/>
                  <a:gdLst>
                    <a:gd name="connsiteX0" fmla="*/ 49689 w 86960"/>
                    <a:gd name="connsiteY0" fmla="*/ 278 h 86963"/>
                    <a:gd name="connsiteX1" fmla="*/ 49689 w 86960"/>
                    <a:gd name="connsiteY1" fmla="*/ 49691 h 86963"/>
                    <a:gd name="connsiteX2" fmla="*/ 273 w 86960"/>
                    <a:gd name="connsiteY2" fmla="*/ 49691 h 86963"/>
                    <a:gd name="connsiteX3" fmla="*/ 0 w 86960"/>
                    <a:gd name="connsiteY3" fmla="*/ 49416 h 86963"/>
                    <a:gd name="connsiteX4" fmla="*/ 0 w 86960"/>
                    <a:gd name="connsiteY4" fmla="*/ 86963 h 86963"/>
                    <a:gd name="connsiteX5" fmla="*/ 86960 w 86960"/>
                    <a:gd name="connsiteY5" fmla="*/ 86963 h 86963"/>
                    <a:gd name="connsiteX6" fmla="*/ 86960 w 86960"/>
                    <a:gd name="connsiteY6" fmla="*/ 0 h 86963"/>
                    <a:gd name="connsiteX7" fmla="*/ 49411 w 86960"/>
                    <a:gd name="connsiteY7" fmla="*/ 0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63">
                      <a:moveTo>
                        <a:pt x="49689" y="278"/>
                      </a:moveTo>
                      <a:lnTo>
                        <a:pt x="49689" y="49691"/>
                      </a:lnTo>
                      <a:lnTo>
                        <a:pt x="273" y="49691"/>
                      </a:lnTo>
                      <a:lnTo>
                        <a:pt x="0" y="49416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0"/>
                      </a:lnTo>
                      <a:lnTo>
                        <a:pt x="49411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0C3B8A-EF78-2A8A-D769-340AFD38621B}"/>
                    </a:ext>
                  </a:extLst>
                </p:cNvPr>
                <p:cNvSpPr/>
                <p:nvPr/>
              </p:nvSpPr>
              <p:spPr>
                <a:xfrm>
                  <a:off x="7626785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86970 h 86970"/>
                    <a:gd name="connsiteX1" fmla="*/ 37554 w 86960"/>
                    <a:gd name="connsiteY1" fmla="*/ 86970 h 86970"/>
                    <a:gd name="connsiteX2" fmla="*/ 37276 w 86960"/>
                    <a:gd name="connsiteY2" fmla="*/ 86684 h 86970"/>
                    <a:gd name="connsiteX3" fmla="*/ 37276 w 86960"/>
                    <a:gd name="connsiteY3" fmla="*/ 37269 h 86970"/>
                    <a:gd name="connsiteX4" fmla="*/ 86687 w 86960"/>
                    <a:gd name="connsiteY4" fmla="*/ 37269 h 86970"/>
                    <a:gd name="connsiteX5" fmla="*/ 86960 w 86960"/>
                    <a:gd name="connsiteY5" fmla="*/ 37547 h 86970"/>
                    <a:gd name="connsiteX6" fmla="*/ 86960 w 86960"/>
                    <a:gd name="connsiteY6" fmla="*/ 0 h 86970"/>
                    <a:gd name="connsiteX7" fmla="*/ 0 w 86960"/>
                    <a:gd name="connsiteY7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70">
                      <a:moveTo>
                        <a:pt x="0" y="86970"/>
                      </a:moveTo>
                      <a:lnTo>
                        <a:pt x="37554" y="86970"/>
                      </a:lnTo>
                      <a:lnTo>
                        <a:pt x="37276" y="86684"/>
                      </a:lnTo>
                      <a:lnTo>
                        <a:pt x="37276" y="37269"/>
                      </a:lnTo>
                      <a:lnTo>
                        <a:pt x="86687" y="37269"/>
                      </a:lnTo>
                      <a:lnTo>
                        <a:pt x="86960" y="37547"/>
                      </a:lnTo>
                      <a:lnTo>
                        <a:pt x="869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F6BEA3B-B6D4-5761-C091-9F1D123AD4FE}"/>
                    </a:ext>
                  </a:extLst>
                </p:cNvPr>
                <p:cNvSpPr/>
                <p:nvPr/>
              </p:nvSpPr>
              <p:spPr>
                <a:xfrm>
                  <a:off x="7800711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0 h 86970"/>
                    <a:gd name="connsiteX1" fmla="*/ 0 w 86960"/>
                    <a:gd name="connsiteY1" fmla="*/ 37269 h 86970"/>
                    <a:gd name="connsiteX2" fmla="*/ 49689 w 86960"/>
                    <a:gd name="connsiteY2" fmla="*/ 37269 h 86970"/>
                    <a:gd name="connsiteX3" fmla="*/ 49689 w 86960"/>
                    <a:gd name="connsiteY3" fmla="*/ 86970 h 86970"/>
                    <a:gd name="connsiteX4" fmla="*/ 86960 w 86960"/>
                    <a:gd name="connsiteY4" fmla="*/ 86970 h 86970"/>
                    <a:gd name="connsiteX5" fmla="*/ 86960 w 86960"/>
                    <a:gd name="connsiteY5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70">
                      <a:moveTo>
                        <a:pt x="0" y="0"/>
                      </a:moveTo>
                      <a:lnTo>
                        <a:pt x="0" y="37269"/>
                      </a:lnTo>
                      <a:lnTo>
                        <a:pt x="49689" y="37269"/>
                      </a:lnTo>
                      <a:lnTo>
                        <a:pt x="49689" y="86970"/>
                      </a:lnTo>
                      <a:lnTo>
                        <a:pt x="86960" y="86970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94" name="Graphic 56">
                <a:extLst>
                  <a:ext uri="{FF2B5EF4-FFF2-40B4-BE49-F238E27FC236}">
                    <a16:creationId xmlns:a16="http://schemas.microsoft.com/office/drawing/2014/main" id="{4E58EBBC-B947-F9CE-AC2D-16FBC7DD2112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815D270-78CE-0229-761C-10237912C0D8}"/>
                    </a:ext>
                  </a:extLst>
                </p:cNvPr>
                <p:cNvSpPr/>
                <p:nvPr/>
              </p:nvSpPr>
              <p:spPr>
                <a:xfrm>
                  <a:off x="7713746" y="5468990"/>
                  <a:ext cx="86965" cy="86970"/>
                </a:xfrm>
                <a:custGeom>
                  <a:avLst/>
                  <a:gdLst>
                    <a:gd name="connsiteX0" fmla="*/ 82363 w 86965"/>
                    <a:gd name="connsiteY0" fmla="*/ 86970 h 86970"/>
                    <a:gd name="connsiteX1" fmla="*/ 32666 w 86965"/>
                    <a:gd name="connsiteY1" fmla="*/ 37269 h 86970"/>
                    <a:gd name="connsiteX2" fmla="*/ 86965 w 86965"/>
                    <a:gd name="connsiteY2" fmla="*/ 37269 h 86970"/>
                    <a:gd name="connsiteX3" fmla="*/ 86965 w 86965"/>
                    <a:gd name="connsiteY3" fmla="*/ 0 h 86970"/>
                    <a:gd name="connsiteX4" fmla="*/ 0 w 86965"/>
                    <a:gd name="connsiteY4" fmla="*/ 0 h 86970"/>
                    <a:gd name="connsiteX5" fmla="*/ 0 w 86965"/>
                    <a:gd name="connsiteY5" fmla="*/ 37547 h 86970"/>
                    <a:gd name="connsiteX6" fmla="*/ 49420 w 86965"/>
                    <a:gd name="connsiteY6" fmla="*/ 8697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5" h="86970">
                      <a:moveTo>
                        <a:pt x="82363" y="86970"/>
                      </a:moveTo>
                      <a:lnTo>
                        <a:pt x="32666" y="37269"/>
                      </a:lnTo>
                      <a:lnTo>
                        <a:pt x="86965" y="37269"/>
                      </a:lnTo>
                      <a:lnTo>
                        <a:pt x="86965" y="0"/>
                      </a:lnTo>
                      <a:lnTo>
                        <a:pt x="0" y="0"/>
                      </a:lnTo>
                      <a:lnTo>
                        <a:pt x="0" y="37547"/>
                      </a:lnTo>
                      <a:lnTo>
                        <a:pt x="49420" y="8697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519A439-0279-2950-B04B-61212C6DE86B}"/>
                    </a:ext>
                  </a:extLst>
                </p:cNvPr>
                <p:cNvSpPr/>
                <p:nvPr/>
              </p:nvSpPr>
              <p:spPr>
                <a:xfrm>
                  <a:off x="7713746" y="5642909"/>
                  <a:ext cx="86965" cy="86963"/>
                </a:xfrm>
                <a:custGeom>
                  <a:avLst/>
                  <a:gdLst>
                    <a:gd name="connsiteX0" fmla="*/ 37546 w 86965"/>
                    <a:gd name="connsiteY0" fmla="*/ 0 h 86963"/>
                    <a:gd name="connsiteX1" fmla="*/ 4607 w 86965"/>
                    <a:gd name="connsiteY1" fmla="*/ 0 h 86963"/>
                    <a:gd name="connsiteX2" fmla="*/ 45781 w 86965"/>
                    <a:gd name="connsiteY2" fmla="*/ 41179 h 86963"/>
                    <a:gd name="connsiteX3" fmla="*/ 54300 w 86965"/>
                    <a:gd name="connsiteY3" fmla="*/ 49691 h 86963"/>
                    <a:gd name="connsiteX4" fmla="*/ 0 w 86965"/>
                    <a:gd name="connsiteY4" fmla="*/ 49691 h 86963"/>
                    <a:gd name="connsiteX5" fmla="*/ 0 w 86965"/>
                    <a:gd name="connsiteY5" fmla="*/ 86963 h 86963"/>
                    <a:gd name="connsiteX6" fmla="*/ 86965 w 86965"/>
                    <a:gd name="connsiteY6" fmla="*/ 86963 h 86963"/>
                    <a:gd name="connsiteX7" fmla="*/ 86965 w 86965"/>
                    <a:gd name="connsiteY7" fmla="*/ 49416 h 86963"/>
                    <a:gd name="connsiteX8" fmla="*/ 62252 w 86965"/>
                    <a:gd name="connsiteY8" fmla="*/ 24705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5" h="86963">
                      <a:moveTo>
                        <a:pt x="37546" y="0"/>
                      </a:moveTo>
                      <a:lnTo>
                        <a:pt x="4607" y="0"/>
                      </a:lnTo>
                      <a:lnTo>
                        <a:pt x="45781" y="41179"/>
                      </a:lnTo>
                      <a:lnTo>
                        <a:pt x="54300" y="49691"/>
                      </a:lnTo>
                      <a:lnTo>
                        <a:pt x="0" y="49691"/>
                      </a:lnTo>
                      <a:lnTo>
                        <a:pt x="0" y="86963"/>
                      </a:lnTo>
                      <a:lnTo>
                        <a:pt x="86965" y="86963"/>
                      </a:lnTo>
                      <a:lnTo>
                        <a:pt x="86965" y="49416"/>
                      </a:lnTo>
                      <a:lnTo>
                        <a:pt x="62252" y="24705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506BBFD-10AB-570C-BF35-2F01B8E8FDFB}"/>
                    </a:ext>
                  </a:extLst>
                </p:cNvPr>
                <p:cNvSpPr/>
                <p:nvPr/>
              </p:nvSpPr>
              <p:spPr>
                <a:xfrm>
                  <a:off x="7800711" y="5555961"/>
                  <a:ext cx="86960" cy="86948"/>
                </a:xfrm>
                <a:custGeom>
                  <a:avLst/>
                  <a:gdLst>
                    <a:gd name="connsiteX0" fmla="*/ 49689 w 86960"/>
                    <a:gd name="connsiteY0" fmla="*/ 0 h 86948"/>
                    <a:gd name="connsiteX1" fmla="*/ 49689 w 86960"/>
                    <a:gd name="connsiteY1" fmla="*/ 54288 h 86948"/>
                    <a:gd name="connsiteX2" fmla="*/ 41174 w 86960"/>
                    <a:gd name="connsiteY2" fmla="*/ 45771 h 86948"/>
                    <a:gd name="connsiteX3" fmla="*/ 0 w 86960"/>
                    <a:gd name="connsiteY3" fmla="*/ 4600 h 86948"/>
                    <a:gd name="connsiteX4" fmla="*/ 0 w 86960"/>
                    <a:gd name="connsiteY4" fmla="*/ 37542 h 86948"/>
                    <a:gd name="connsiteX5" fmla="*/ 24703 w 86960"/>
                    <a:gd name="connsiteY5" fmla="*/ 62242 h 86948"/>
                    <a:gd name="connsiteX6" fmla="*/ 49411 w 86960"/>
                    <a:gd name="connsiteY6" fmla="*/ 86948 h 86948"/>
                    <a:gd name="connsiteX7" fmla="*/ 86960 w 86960"/>
                    <a:gd name="connsiteY7" fmla="*/ 86948 h 86948"/>
                    <a:gd name="connsiteX8" fmla="*/ 86960 w 86960"/>
                    <a:gd name="connsiteY8" fmla="*/ 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0" h="86948">
                      <a:moveTo>
                        <a:pt x="49689" y="0"/>
                      </a:moveTo>
                      <a:lnTo>
                        <a:pt x="49689" y="54288"/>
                      </a:lnTo>
                      <a:lnTo>
                        <a:pt x="41174" y="45771"/>
                      </a:lnTo>
                      <a:lnTo>
                        <a:pt x="0" y="4600"/>
                      </a:lnTo>
                      <a:lnTo>
                        <a:pt x="0" y="37542"/>
                      </a:lnTo>
                      <a:lnTo>
                        <a:pt x="24703" y="62242"/>
                      </a:lnTo>
                      <a:lnTo>
                        <a:pt x="49411" y="86948"/>
                      </a:lnTo>
                      <a:lnTo>
                        <a:pt x="86960" y="86948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7BF498B-442E-D089-E35C-1F64D0B8E68C}"/>
                    </a:ext>
                  </a:extLst>
                </p:cNvPr>
                <p:cNvSpPr/>
                <p:nvPr/>
              </p:nvSpPr>
              <p:spPr>
                <a:xfrm>
                  <a:off x="7626785" y="5555961"/>
                  <a:ext cx="86960" cy="86948"/>
                </a:xfrm>
                <a:custGeom>
                  <a:avLst/>
                  <a:gdLst>
                    <a:gd name="connsiteX0" fmla="*/ 86960 w 86960"/>
                    <a:gd name="connsiteY0" fmla="*/ 49398 h 86948"/>
                    <a:gd name="connsiteX1" fmla="*/ 37554 w 86960"/>
                    <a:gd name="connsiteY1" fmla="*/ 0 h 86948"/>
                    <a:gd name="connsiteX2" fmla="*/ 0 w 86960"/>
                    <a:gd name="connsiteY2" fmla="*/ 0 h 86948"/>
                    <a:gd name="connsiteX3" fmla="*/ 0 w 86960"/>
                    <a:gd name="connsiteY3" fmla="*/ 86948 h 86948"/>
                    <a:gd name="connsiteX4" fmla="*/ 37276 w 86960"/>
                    <a:gd name="connsiteY4" fmla="*/ 86948 h 86948"/>
                    <a:gd name="connsiteX5" fmla="*/ 37276 w 86960"/>
                    <a:gd name="connsiteY5" fmla="*/ 32655 h 86948"/>
                    <a:gd name="connsiteX6" fmla="*/ 86960 w 86960"/>
                    <a:gd name="connsiteY6" fmla="*/ 8234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0" h="86948">
                      <a:moveTo>
                        <a:pt x="86960" y="49398"/>
                      </a:moveTo>
                      <a:lnTo>
                        <a:pt x="37554" y="0"/>
                      </a:lnTo>
                      <a:lnTo>
                        <a:pt x="0" y="0"/>
                      </a:lnTo>
                      <a:lnTo>
                        <a:pt x="0" y="86948"/>
                      </a:lnTo>
                      <a:lnTo>
                        <a:pt x="37276" y="86948"/>
                      </a:lnTo>
                      <a:lnTo>
                        <a:pt x="37276" y="32655"/>
                      </a:lnTo>
                      <a:lnTo>
                        <a:pt x="86960" y="8234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8622B23-E314-9F6F-3DEB-14EFC69A3829}"/>
              </a:ext>
            </a:extLst>
          </p:cNvPr>
          <p:cNvSpPr/>
          <p:nvPr/>
        </p:nvSpPr>
        <p:spPr bwMode="auto">
          <a:xfrm>
            <a:off x="7162063" y="3450541"/>
            <a:ext cx="3881079" cy="703302"/>
          </a:xfrm>
          <a:prstGeom prst="roundRect">
            <a:avLst>
              <a:gd name="adj" fmla="val 7834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Admired Developer Framework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FB0DC443-0DC7-33B3-7861-BC89CAE7F472}"/>
              </a:ext>
            </a:extLst>
          </p:cNvPr>
          <p:cNvSpPr txBox="1">
            <a:spLocks/>
          </p:cNvSpPr>
          <p:nvPr/>
        </p:nvSpPr>
        <p:spPr>
          <a:xfrm>
            <a:off x="7162063" y="3126691"/>
            <a:ext cx="1997422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r>
              <a:rPr lang="en-US" sz="3200">
                <a:latin typeface="Open Sans" panose="020B0606030504020204" pitchFamily="34" charset="0"/>
                <a:cs typeface="Open Sans" panose="020B0606030504020204" pitchFamily="34" charset="0"/>
              </a:rPr>
              <a:t> 2023</a:t>
            </a:r>
            <a:endParaRPr kumimoji="0" lang="en-US" sz="3200" b="1" i="0" u="none" strike="noStrike" kern="1200" cap="none" spc="-50" normalizeH="0" baseline="0" noProof="0">
              <a:ln w="3175">
                <a:noFill/>
              </a:ln>
              <a:gradFill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6" name="Graphic 4" descr="Stack overflow logo">
            <a:extLst>
              <a:ext uri="{FF2B5EF4-FFF2-40B4-BE49-F238E27FC236}">
                <a16:creationId xmlns:a16="http://schemas.microsoft.com/office/drawing/2014/main" id="{C1883E01-E86D-E32D-6CD3-AD2F4D86B77D}"/>
              </a:ext>
            </a:extLst>
          </p:cNvPr>
          <p:cNvGrpSpPr/>
          <p:nvPr/>
        </p:nvGrpSpPr>
        <p:grpSpPr>
          <a:xfrm>
            <a:off x="8755421" y="3154928"/>
            <a:ext cx="1554190" cy="290010"/>
            <a:chOff x="20712162" y="3067808"/>
            <a:chExt cx="1492759" cy="278547"/>
          </a:xfrm>
          <a:solidFill>
            <a:srgbClr val="091F2C"/>
          </a:solidFill>
        </p:grpSpPr>
        <p:sp>
          <p:nvSpPr>
            <p:cNvPr id="137" name="Freeform: Shape 37">
              <a:extLst>
                <a:ext uri="{FF2B5EF4-FFF2-40B4-BE49-F238E27FC236}">
                  <a16:creationId xmlns:a16="http://schemas.microsoft.com/office/drawing/2014/main" id="{9D82509B-C2D6-DA1A-04A9-7AE179064296}"/>
                </a:ext>
              </a:extLst>
            </p:cNvPr>
            <p:cNvSpPr/>
            <p:nvPr/>
          </p:nvSpPr>
          <p:spPr>
            <a:xfrm>
              <a:off x="21054808" y="3151077"/>
              <a:ext cx="1150113" cy="147917"/>
            </a:xfrm>
            <a:custGeom>
              <a:avLst/>
              <a:gdLst>
                <a:gd name="connsiteX0" fmla="*/ 53375 w 1150112"/>
                <a:gd name="connsiteY0" fmla="*/ 89001 h 147917"/>
                <a:gd name="connsiteX1" fmla="*/ 37700 w 1150112"/>
                <a:gd name="connsiteY1" fmla="*/ 87590 h 147917"/>
                <a:gd name="connsiteX2" fmla="*/ 19751 w 1150112"/>
                <a:gd name="connsiteY2" fmla="*/ 73247 h 147917"/>
                <a:gd name="connsiteX3" fmla="*/ 42010 w 1150112"/>
                <a:gd name="connsiteY3" fmla="*/ 56709 h 147917"/>
                <a:gd name="connsiteX4" fmla="*/ 68580 w 1150112"/>
                <a:gd name="connsiteY4" fmla="*/ 64547 h 147917"/>
                <a:gd name="connsiteX5" fmla="*/ 77907 w 1150112"/>
                <a:gd name="connsiteY5" fmla="*/ 55220 h 147917"/>
                <a:gd name="connsiteX6" fmla="*/ 42010 w 1150112"/>
                <a:gd name="connsiteY6" fmla="*/ 44482 h 147917"/>
                <a:gd name="connsiteX7" fmla="*/ 4703 w 1150112"/>
                <a:gd name="connsiteY7" fmla="*/ 73952 h 147917"/>
                <a:gd name="connsiteX8" fmla="*/ 34878 w 1150112"/>
                <a:gd name="connsiteY8" fmla="*/ 101228 h 147917"/>
                <a:gd name="connsiteX9" fmla="*/ 51416 w 1150112"/>
                <a:gd name="connsiteY9" fmla="*/ 102639 h 147917"/>
                <a:gd name="connsiteX10" fmla="*/ 67953 w 1150112"/>
                <a:gd name="connsiteY10" fmla="*/ 116982 h 147917"/>
                <a:gd name="connsiteX11" fmla="*/ 41383 w 1150112"/>
                <a:gd name="connsiteY11" fmla="*/ 134930 h 147917"/>
                <a:gd name="connsiteX12" fmla="*/ 10032 w 1150112"/>
                <a:gd name="connsiteY12" fmla="*/ 123409 h 147917"/>
                <a:gd name="connsiteX13" fmla="*/ 0 w 1150112"/>
                <a:gd name="connsiteY13" fmla="*/ 133441 h 147917"/>
                <a:gd name="connsiteX14" fmla="*/ 41618 w 1150112"/>
                <a:gd name="connsiteY14" fmla="*/ 147784 h 147917"/>
                <a:gd name="connsiteX15" fmla="*/ 82532 w 1150112"/>
                <a:gd name="connsiteY15" fmla="*/ 116903 h 147917"/>
                <a:gd name="connsiteX16" fmla="*/ 53375 w 1150112"/>
                <a:gd name="connsiteY16" fmla="*/ 89001 h 147917"/>
                <a:gd name="connsiteX17" fmla="*/ 178779 w 1150112"/>
                <a:gd name="connsiteY17" fmla="*/ 43777 h 147917"/>
                <a:gd name="connsiteX18" fmla="*/ 143588 w 1150112"/>
                <a:gd name="connsiteY18" fmla="*/ 58120 h 147917"/>
                <a:gd name="connsiteX19" fmla="*/ 152915 w 1150112"/>
                <a:gd name="connsiteY19" fmla="*/ 67447 h 147917"/>
                <a:gd name="connsiteX20" fmla="*/ 178074 w 1150112"/>
                <a:gd name="connsiteY20" fmla="*/ 55926 h 147917"/>
                <a:gd name="connsiteX21" fmla="*/ 203938 w 1150112"/>
                <a:gd name="connsiteY21" fmla="*/ 78185 h 147917"/>
                <a:gd name="connsiteX22" fmla="*/ 203938 w 1150112"/>
                <a:gd name="connsiteY22" fmla="*/ 88217 h 147917"/>
                <a:gd name="connsiteX23" fmla="*/ 173920 w 1150112"/>
                <a:gd name="connsiteY23" fmla="*/ 88217 h 147917"/>
                <a:gd name="connsiteX24" fmla="*/ 139434 w 1150112"/>
                <a:gd name="connsiteY24" fmla="*/ 116903 h 147917"/>
                <a:gd name="connsiteX25" fmla="*/ 146644 w 1150112"/>
                <a:gd name="connsiteY25" fmla="*/ 137752 h 147917"/>
                <a:gd name="connsiteX26" fmla="*/ 175331 w 1150112"/>
                <a:gd name="connsiteY26" fmla="*/ 147079 h 147917"/>
                <a:gd name="connsiteX27" fmla="*/ 204095 w 1150112"/>
                <a:gd name="connsiteY27" fmla="*/ 136733 h 147917"/>
                <a:gd name="connsiteX28" fmla="*/ 204095 w 1150112"/>
                <a:gd name="connsiteY28" fmla="*/ 146765 h 147917"/>
                <a:gd name="connsiteX29" fmla="*/ 218438 w 1150112"/>
                <a:gd name="connsiteY29" fmla="*/ 146765 h 147917"/>
                <a:gd name="connsiteX30" fmla="*/ 218438 w 1150112"/>
                <a:gd name="connsiteY30" fmla="*/ 78577 h 147917"/>
                <a:gd name="connsiteX31" fmla="*/ 179014 w 1150112"/>
                <a:gd name="connsiteY31" fmla="*/ 43777 h 147917"/>
                <a:gd name="connsiteX32" fmla="*/ 204722 w 1150112"/>
                <a:gd name="connsiteY32" fmla="*/ 109849 h 147917"/>
                <a:gd name="connsiteX33" fmla="*/ 199706 w 1150112"/>
                <a:gd name="connsiteY33" fmla="*/ 127092 h 147917"/>
                <a:gd name="connsiteX34" fmla="*/ 177447 w 1150112"/>
                <a:gd name="connsiteY34" fmla="*/ 133519 h 147917"/>
                <a:gd name="connsiteX35" fmla="*/ 154482 w 1150112"/>
                <a:gd name="connsiteY35" fmla="*/ 116276 h 147917"/>
                <a:gd name="connsiteX36" fmla="*/ 176741 w 1150112"/>
                <a:gd name="connsiteY36" fmla="*/ 98328 h 147917"/>
                <a:gd name="connsiteX37" fmla="*/ 204722 w 1150112"/>
                <a:gd name="connsiteY37" fmla="*/ 98328 h 147917"/>
                <a:gd name="connsiteX38" fmla="*/ 204722 w 1150112"/>
                <a:gd name="connsiteY38" fmla="*/ 109849 h 147917"/>
                <a:gd name="connsiteX39" fmla="*/ 277222 w 1150112"/>
                <a:gd name="connsiteY39" fmla="*/ 56709 h 147917"/>
                <a:gd name="connsiteX40" fmla="*/ 300186 w 1150112"/>
                <a:gd name="connsiteY40" fmla="*/ 68231 h 147917"/>
                <a:gd name="connsiteX41" fmla="*/ 310218 w 1150112"/>
                <a:gd name="connsiteY41" fmla="*/ 58904 h 147917"/>
                <a:gd name="connsiteX42" fmla="*/ 277222 w 1150112"/>
                <a:gd name="connsiteY42" fmla="*/ 44561 h 147917"/>
                <a:gd name="connsiteX43" fmla="*/ 232703 w 1150112"/>
                <a:gd name="connsiteY43" fmla="*/ 96212 h 147917"/>
                <a:gd name="connsiteX44" fmla="*/ 277222 w 1150112"/>
                <a:gd name="connsiteY44" fmla="*/ 147862 h 147917"/>
                <a:gd name="connsiteX45" fmla="*/ 310218 w 1150112"/>
                <a:gd name="connsiteY45" fmla="*/ 132814 h 147917"/>
                <a:gd name="connsiteX46" fmla="*/ 300186 w 1150112"/>
                <a:gd name="connsiteY46" fmla="*/ 123487 h 147917"/>
                <a:gd name="connsiteX47" fmla="*/ 277222 w 1150112"/>
                <a:gd name="connsiteY47" fmla="*/ 135009 h 147917"/>
                <a:gd name="connsiteX48" fmla="*/ 254257 w 1150112"/>
                <a:gd name="connsiteY48" fmla="*/ 123487 h 147917"/>
                <a:gd name="connsiteX49" fmla="*/ 254257 w 1150112"/>
                <a:gd name="connsiteY49" fmla="*/ 69642 h 147917"/>
                <a:gd name="connsiteX50" fmla="*/ 277222 w 1150112"/>
                <a:gd name="connsiteY50" fmla="*/ 56709 h 147917"/>
                <a:gd name="connsiteX51" fmla="*/ 277222 w 1150112"/>
                <a:gd name="connsiteY51" fmla="*/ 56709 h 147917"/>
                <a:gd name="connsiteX52" fmla="*/ 402626 w 1150112"/>
                <a:gd name="connsiteY52" fmla="*/ 45188 h 147917"/>
                <a:gd name="connsiteX53" fmla="*/ 383972 w 1150112"/>
                <a:gd name="connsiteY53" fmla="*/ 45188 h 147917"/>
                <a:gd name="connsiteX54" fmla="*/ 339061 w 1150112"/>
                <a:gd name="connsiteY54" fmla="*/ 89706 h 147917"/>
                <a:gd name="connsiteX55" fmla="*/ 339061 w 1150112"/>
                <a:gd name="connsiteY55" fmla="*/ 42 h 147917"/>
                <a:gd name="connsiteX56" fmla="*/ 324718 w 1150112"/>
                <a:gd name="connsiteY56" fmla="*/ 42 h 147917"/>
                <a:gd name="connsiteX57" fmla="*/ 324718 w 1150112"/>
                <a:gd name="connsiteY57" fmla="*/ 145746 h 147917"/>
                <a:gd name="connsiteX58" fmla="*/ 339061 w 1150112"/>
                <a:gd name="connsiteY58" fmla="*/ 145746 h 147917"/>
                <a:gd name="connsiteX59" fmla="*/ 339061 w 1150112"/>
                <a:gd name="connsiteY59" fmla="*/ 109144 h 147917"/>
                <a:gd name="connsiteX60" fmla="*/ 357010 w 1150112"/>
                <a:gd name="connsiteY60" fmla="*/ 91195 h 147917"/>
                <a:gd name="connsiteX61" fmla="*/ 390712 w 1150112"/>
                <a:gd name="connsiteY61" fmla="*/ 146060 h 147917"/>
                <a:gd name="connsiteX62" fmla="*/ 408504 w 1150112"/>
                <a:gd name="connsiteY62" fmla="*/ 146060 h 147917"/>
                <a:gd name="connsiteX63" fmla="*/ 366886 w 1150112"/>
                <a:gd name="connsiteY63" fmla="*/ 81477 h 147917"/>
                <a:gd name="connsiteX64" fmla="*/ 471520 w 1150112"/>
                <a:gd name="connsiteY64" fmla="*/ 40172 h 147917"/>
                <a:gd name="connsiteX65" fmla="*/ 439855 w 1150112"/>
                <a:gd name="connsiteY65" fmla="*/ 52399 h 147917"/>
                <a:gd name="connsiteX66" fmla="*/ 427628 w 1150112"/>
                <a:gd name="connsiteY66" fmla="*/ 93312 h 147917"/>
                <a:gd name="connsiteX67" fmla="*/ 439855 w 1150112"/>
                <a:gd name="connsiteY67" fmla="*/ 134225 h 147917"/>
                <a:gd name="connsiteX68" fmla="*/ 504438 w 1150112"/>
                <a:gd name="connsiteY68" fmla="*/ 134225 h 147917"/>
                <a:gd name="connsiteX69" fmla="*/ 516665 w 1150112"/>
                <a:gd name="connsiteY69" fmla="*/ 93312 h 147917"/>
                <a:gd name="connsiteX70" fmla="*/ 504438 w 1150112"/>
                <a:gd name="connsiteY70" fmla="*/ 52399 h 147917"/>
                <a:gd name="connsiteX71" fmla="*/ 472147 w 1150112"/>
                <a:gd name="connsiteY71" fmla="*/ 40172 h 147917"/>
                <a:gd name="connsiteX72" fmla="*/ 472147 w 1150112"/>
                <a:gd name="connsiteY72" fmla="*/ 40172 h 147917"/>
                <a:gd name="connsiteX73" fmla="*/ 483746 w 1150112"/>
                <a:gd name="connsiteY73" fmla="*/ 119176 h 147917"/>
                <a:gd name="connsiteX74" fmla="*/ 471520 w 1150112"/>
                <a:gd name="connsiteY74" fmla="*/ 123487 h 147917"/>
                <a:gd name="connsiteX75" fmla="*/ 459293 w 1150112"/>
                <a:gd name="connsiteY75" fmla="*/ 119176 h 147917"/>
                <a:gd name="connsiteX76" fmla="*/ 453571 w 1150112"/>
                <a:gd name="connsiteY76" fmla="*/ 93312 h 147917"/>
                <a:gd name="connsiteX77" fmla="*/ 459293 w 1150112"/>
                <a:gd name="connsiteY77" fmla="*/ 68152 h 147917"/>
                <a:gd name="connsiteX78" fmla="*/ 471520 w 1150112"/>
                <a:gd name="connsiteY78" fmla="*/ 63842 h 147917"/>
                <a:gd name="connsiteX79" fmla="*/ 483746 w 1150112"/>
                <a:gd name="connsiteY79" fmla="*/ 68152 h 147917"/>
                <a:gd name="connsiteX80" fmla="*/ 489468 w 1150112"/>
                <a:gd name="connsiteY80" fmla="*/ 93312 h 147917"/>
                <a:gd name="connsiteX81" fmla="*/ 483746 w 1150112"/>
                <a:gd name="connsiteY81" fmla="*/ 119176 h 147917"/>
                <a:gd name="connsiteX82" fmla="*/ 483746 w 1150112"/>
                <a:gd name="connsiteY82" fmla="*/ 119176 h 147917"/>
                <a:gd name="connsiteX83" fmla="*/ 585637 w 1150112"/>
                <a:gd name="connsiteY83" fmla="*/ 40799 h 147917"/>
                <a:gd name="connsiteX84" fmla="*/ 565259 w 1150112"/>
                <a:gd name="connsiteY84" fmla="*/ 105382 h 147917"/>
                <a:gd name="connsiteX85" fmla="*/ 543705 w 1150112"/>
                <a:gd name="connsiteY85" fmla="*/ 40799 h 147917"/>
                <a:gd name="connsiteX86" fmla="*/ 516430 w 1150112"/>
                <a:gd name="connsiteY86" fmla="*/ 40799 h 147917"/>
                <a:gd name="connsiteX87" fmla="*/ 555227 w 1150112"/>
                <a:gd name="connsiteY87" fmla="*/ 145589 h 147917"/>
                <a:gd name="connsiteX88" fmla="*/ 576075 w 1150112"/>
                <a:gd name="connsiteY88" fmla="*/ 145589 h 147917"/>
                <a:gd name="connsiteX89" fmla="*/ 614088 w 1150112"/>
                <a:gd name="connsiteY89" fmla="*/ 40799 h 147917"/>
                <a:gd name="connsiteX90" fmla="*/ 586108 w 1150112"/>
                <a:gd name="connsiteY90" fmla="*/ 40799 h 147917"/>
                <a:gd name="connsiteX91" fmla="*/ 657431 w 1150112"/>
                <a:gd name="connsiteY91" fmla="*/ 40093 h 147917"/>
                <a:gd name="connsiteX92" fmla="*/ 611502 w 1150112"/>
                <a:gd name="connsiteY92" fmla="*/ 93233 h 147917"/>
                <a:gd name="connsiteX93" fmla="*/ 660331 w 1150112"/>
                <a:gd name="connsiteY93" fmla="*/ 147079 h 147917"/>
                <a:gd name="connsiteX94" fmla="*/ 699520 w 1150112"/>
                <a:gd name="connsiteY94" fmla="*/ 130541 h 147917"/>
                <a:gd name="connsiteX95" fmla="*/ 683845 w 1150112"/>
                <a:gd name="connsiteY95" fmla="*/ 114865 h 147917"/>
                <a:gd name="connsiteX96" fmla="*/ 660331 w 1150112"/>
                <a:gd name="connsiteY96" fmla="*/ 124898 h 147917"/>
                <a:gd name="connsiteX97" fmla="*/ 637414 w 1150112"/>
                <a:gd name="connsiteY97" fmla="*/ 105483 h 147917"/>
                <a:gd name="connsiteX98" fmla="*/ 637367 w 1150112"/>
                <a:gd name="connsiteY98" fmla="*/ 104833 h 147917"/>
                <a:gd name="connsiteX99" fmla="*/ 637367 w 1150112"/>
                <a:gd name="connsiteY99" fmla="*/ 101228 h 147917"/>
                <a:gd name="connsiteX100" fmla="*/ 702655 w 1150112"/>
                <a:gd name="connsiteY100" fmla="*/ 101228 h 147917"/>
                <a:gd name="connsiteX101" fmla="*/ 702655 w 1150112"/>
                <a:gd name="connsiteY101" fmla="*/ 89706 h 147917"/>
                <a:gd name="connsiteX102" fmla="*/ 657431 w 1150112"/>
                <a:gd name="connsiteY102" fmla="*/ 40172 h 147917"/>
                <a:gd name="connsiteX103" fmla="*/ 657431 w 1150112"/>
                <a:gd name="connsiteY103" fmla="*/ 40172 h 147917"/>
                <a:gd name="connsiteX104" fmla="*/ 637367 w 1150112"/>
                <a:gd name="connsiteY104" fmla="*/ 83906 h 147917"/>
                <a:gd name="connsiteX105" fmla="*/ 639483 w 1150112"/>
                <a:gd name="connsiteY105" fmla="*/ 72385 h 147917"/>
                <a:gd name="connsiteX106" fmla="*/ 665347 w 1150112"/>
                <a:gd name="connsiteY106" fmla="*/ 63763 h 147917"/>
                <a:gd name="connsiteX107" fmla="*/ 673969 w 1150112"/>
                <a:gd name="connsiteY107" fmla="*/ 72385 h 147917"/>
                <a:gd name="connsiteX108" fmla="*/ 676085 w 1150112"/>
                <a:gd name="connsiteY108" fmla="*/ 83906 h 147917"/>
                <a:gd name="connsiteX109" fmla="*/ 637288 w 1150112"/>
                <a:gd name="connsiteY109" fmla="*/ 83906 h 147917"/>
                <a:gd name="connsiteX110" fmla="*/ 741452 w 1150112"/>
                <a:gd name="connsiteY110" fmla="*/ 50909 h 147917"/>
                <a:gd name="connsiteX111" fmla="*/ 741452 w 1150112"/>
                <a:gd name="connsiteY111" fmla="*/ 40955 h 147917"/>
                <a:gd name="connsiteX112" fmla="*/ 715587 w 1150112"/>
                <a:gd name="connsiteY112" fmla="*/ 40955 h 147917"/>
                <a:gd name="connsiteX113" fmla="*/ 715587 w 1150112"/>
                <a:gd name="connsiteY113" fmla="*/ 145746 h 147917"/>
                <a:gd name="connsiteX114" fmla="*/ 741452 w 1150112"/>
                <a:gd name="connsiteY114" fmla="*/ 145746 h 147917"/>
                <a:gd name="connsiteX115" fmla="*/ 741452 w 1150112"/>
                <a:gd name="connsiteY115" fmla="*/ 82574 h 147917"/>
                <a:gd name="connsiteX116" fmla="*/ 756500 w 1150112"/>
                <a:gd name="connsiteY116" fmla="*/ 63215 h 147917"/>
                <a:gd name="connsiteX117" fmla="*/ 757911 w 1150112"/>
                <a:gd name="connsiteY117" fmla="*/ 63215 h 147917"/>
                <a:gd name="connsiteX118" fmla="*/ 771549 w 1150112"/>
                <a:gd name="connsiteY118" fmla="*/ 69642 h 147917"/>
                <a:gd name="connsiteX119" fmla="*/ 791614 w 1150112"/>
                <a:gd name="connsiteY119" fmla="*/ 49577 h 147917"/>
                <a:gd name="connsiteX120" fmla="*/ 767238 w 1150112"/>
                <a:gd name="connsiteY120" fmla="*/ 39545 h 147917"/>
                <a:gd name="connsiteX121" fmla="*/ 741374 w 1150112"/>
                <a:gd name="connsiteY121" fmla="*/ 51066 h 147917"/>
                <a:gd name="connsiteX122" fmla="*/ 741374 w 1150112"/>
                <a:gd name="connsiteY122" fmla="*/ 51066 h 147917"/>
                <a:gd name="connsiteX123" fmla="*/ 801019 w 1150112"/>
                <a:gd name="connsiteY123" fmla="*/ 30061 h 147917"/>
                <a:gd name="connsiteX124" fmla="*/ 801019 w 1150112"/>
                <a:gd name="connsiteY124" fmla="*/ 145746 h 147917"/>
                <a:gd name="connsiteX125" fmla="*/ 826884 w 1150112"/>
                <a:gd name="connsiteY125" fmla="*/ 145746 h 147917"/>
                <a:gd name="connsiteX126" fmla="*/ 826884 w 1150112"/>
                <a:gd name="connsiteY126" fmla="*/ 63215 h 147917"/>
                <a:gd name="connsiteX127" fmla="*/ 846243 w 1150112"/>
                <a:gd name="connsiteY127" fmla="*/ 63215 h 147917"/>
                <a:gd name="connsiteX128" fmla="*/ 846243 w 1150112"/>
                <a:gd name="connsiteY128" fmla="*/ 43072 h 147917"/>
                <a:gd name="connsiteX129" fmla="*/ 826884 w 1150112"/>
                <a:gd name="connsiteY129" fmla="*/ 43072 h 147917"/>
                <a:gd name="connsiteX130" fmla="*/ 826884 w 1150112"/>
                <a:gd name="connsiteY130" fmla="*/ 31628 h 147917"/>
                <a:gd name="connsiteX131" fmla="*/ 833075 w 1150112"/>
                <a:gd name="connsiteY131" fmla="*/ 22432 h 147917"/>
                <a:gd name="connsiteX132" fmla="*/ 834094 w 1150112"/>
                <a:gd name="connsiteY132" fmla="*/ 22302 h 147917"/>
                <a:gd name="connsiteX133" fmla="*/ 846321 w 1150112"/>
                <a:gd name="connsiteY133" fmla="*/ 22302 h 147917"/>
                <a:gd name="connsiteX134" fmla="*/ 846321 w 1150112"/>
                <a:gd name="connsiteY134" fmla="*/ 42 h 147917"/>
                <a:gd name="connsiteX135" fmla="*/ 831743 w 1150112"/>
                <a:gd name="connsiteY135" fmla="*/ 42 h 147917"/>
                <a:gd name="connsiteX136" fmla="*/ 801411 w 1150112"/>
                <a:gd name="connsiteY136" fmla="*/ 27004 h 147917"/>
                <a:gd name="connsiteX137" fmla="*/ 801411 w 1150112"/>
                <a:gd name="connsiteY137" fmla="*/ 30139 h 147917"/>
                <a:gd name="connsiteX138" fmla="*/ 801411 w 1150112"/>
                <a:gd name="connsiteY138" fmla="*/ 30139 h 147917"/>
                <a:gd name="connsiteX139" fmla="*/ 953934 w 1150112"/>
                <a:gd name="connsiteY139" fmla="*/ 39388 h 147917"/>
                <a:gd name="connsiteX140" fmla="*/ 921642 w 1150112"/>
                <a:gd name="connsiteY140" fmla="*/ 52320 h 147917"/>
                <a:gd name="connsiteX141" fmla="*/ 910121 w 1150112"/>
                <a:gd name="connsiteY141" fmla="*/ 93312 h 147917"/>
                <a:gd name="connsiteX142" fmla="*/ 922347 w 1150112"/>
                <a:gd name="connsiteY142" fmla="*/ 134225 h 147917"/>
                <a:gd name="connsiteX143" fmla="*/ 986931 w 1150112"/>
                <a:gd name="connsiteY143" fmla="*/ 134225 h 147917"/>
                <a:gd name="connsiteX144" fmla="*/ 999158 w 1150112"/>
                <a:gd name="connsiteY144" fmla="*/ 93312 h 147917"/>
                <a:gd name="connsiteX145" fmla="*/ 986931 w 1150112"/>
                <a:gd name="connsiteY145" fmla="*/ 52399 h 147917"/>
                <a:gd name="connsiteX146" fmla="*/ 954639 w 1150112"/>
                <a:gd name="connsiteY146" fmla="*/ 39466 h 147917"/>
                <a:gd name="connsiteX147" fmla="*/ 954639 w 1150112"/>
                <a:gd name="connsiteY147" fmla="*/ 39466 h 147917"/>
                <a:gd name="connsiteX148" fmla="*/ 966160 w 1150112"/>
                <a:gd name="connsiteY148" fmla="*/ 118392 h 147917"/>
                <a:gd name="connsiteX149" fmla="*/ 953934 w 1150112"/>
                <a:gd name="connsiteY149" fmla="*/ 122703 h 147917"/>
                <a:gd name="connsiteX150" fmla="*/ 941707 w 1150112"/>
                <a:gd name="connsiteY150" fmla="*/ 118392 h 147917"/>
                <a:gd name="connsiteX151" fmla="*/ 935985 w 1150112"/>
                <a:gd name="connsiteY151" fmla="*/ 92528 h 147917"/>
                <a:gd name="connsiteX152" fmla="*/ 941707 w 1150112"/>
                <a:gd name="connsiteY152" fmla="*/ 67369 h 147917"/>
                <a:gd name="connsiteX153" fmla="*/ 953934 w 1150112"/>
                <a:gd name="connsiteY153" fmla="*/ 63058 h 147917"/>
                <a:gd name="connsiteX154" fmla="*/ 966160 w 1150112"/>
                <a:gd name="connsiteY154" fmla="*/ 67369 h 147917"/>
                <a:gd name="connsiteX155" fmla="*/ 971882 w 1150112"/>
                <a:gd name="connsiteY155" fmla="*/ 92528 h 147917"/>
                <a:gd name="connsiteX156" fmla="*/ 966160 w 1150112"/>
                <a:gd name="connsiteY156" fmla="*/ 118392 h 147917"/>
                <a:gd name="connsiteX157" fmla="*/ 966160 w 1150112"/>
                <a:gd name="connsiteY157" fmla="*/ 118392 h 147917"/>
                <a:gd name="connsiteX158" fmla="*/ 1121975 w 1150112"/>
                <a:gd name="connsiteY158" fmla="*/ 40877 h 147917"/>
                <a:gd name="connsiteX159" fmla="*/ 1106065 w 1150112"/>
                <a:gd name="connsiteY159" fmla="*/ 105382 h 147917"/>
                <a:gd name="connsiteX160" fmla="*/ 1084511 w 1150112"/>
                <a:gd name="connsiteY160" fmla="*/ 40799 h 147917"/>
                <a:gd name="connsiteX161" fmla="*/ 1065151 w 1150112"/>
                <a:gd name="connsiteY161" fmla="*/ 40799 h 147917"/>
                <a:gd name="connsiteX162" fmla="*/ 1043362 w 1150112"/>
                <a:gd name="connsiteY162" fmla="*/ 105382 h 147917"/>
                <a:gd name="connsiteX163" fmla="*/ 1026825 w 1150112"/>
                <a:gd name="connsiteY163" fmla="*/ 40799 h 147917"/>
                <a:gd name="connsiteX164" fmla="*/ 999549 w 1150112"/>
                <a:gd name="connsiteY164" fmla="*/ 40799 h 147917"/>
                <a:gd name="connsiteX165" fmla="*/ 1031841 w 1150112"/>
                <a:gd name="connsiteY165" fmla="*/ 145589 h 147917"/>
                <a:gd name="connsiteX166" fmla="*/ 1053395 w 1150112"/>
                <a:gd name="connsiteY166" fmla="*/ 145589 h 147917"/>
                <a:gd name="connsiteX167" fmla="*/ 1074714 w 1150112"/>
                <a:gd name="connsiteY167" fmla="*/ 79674 h 147917"/>
                <a:gd name="connsiteX168" fmla="*/ 1096267 w 1150112"/>
                <a:gd name="connsiteY168" fmla="*/ 145746 h 147917"/>
                <a:gd name="connsiteX169" fmla="*/ 1117821 w 1150112"/>
                <a:gd name="connsiteY169" fmla="*/ 145746 h 147917"/>
                <a:gd name="connsiteX170" fmla="*/ 1150113 w 1150112"/>
                <a:gd name="connsiteY170" fmla="*/ 40955 h 147917"/>
                <a:gd name="connsiteX171" fmla="*/ 1122132 w 1150112"/>
                <a:gd name="connsiteY171" fmla="*/ 40955 h 147917"/>
                <a:gd name="connsiteX172" fmla="*/ 885040 w 1150112"/>
                <a:gd name="connsiteY172" fmla="*/ 114082 h 147917"/>
                <a:gd name="connsiteX173" fmla="*/ 885040 w 1150112"/>
                <a:gd name="connsiteY173" fmla="*/ 42 h 147917"/>
                <a:gd name="connsiteX174" fmla="*/ 859175 w 1150112"/>
                <a:gd name="connsiteY174" fmla="*/ 42 h 147917"/>
                <a:gd name="connsiteX175" fmla="*/ 859175 w 1150112"/>
                <a:gd name="connsiteY175" fmla="*/ 115571 h 147917"/>
                <a:gd name="connsiteX176" fmla="*/ 886607 w 1150112"/>
                <a:gd name="connsiteY176" fmla="*/ 145746 h 147917"/>
                <a:gd name="connsiteX177" fmla="*/ 904556 w 1150112"/>
                <a:gd name="connsiteY177" fmla="*/ 145746 h 147917"/>
                <a:gd name="connsiteX178" fmla="*/ 904556 w 1150112"/>
                <a:gd name="connsiteY178" fmla="*/ 123487 h 147917"/>
                <a:gd name="connsiteX179" fmla="*/ 894445 w 1150112"/>
                <a:gd name="connsiteY179" fmla="*/ 123487 h 147917"/>
                <a:gd name="connsiteX180" fmla="*/ 885251 w 1150112"/>
                <a:gd name="connsiteY180" fmla="*/ 117299 h 147917"/>
                <a:gd name="connsiteX181" fmla="*/ 885118 w 1150112"/>
                <a:gd name="connsiteY181" fmla="*/ 116276 h 147917"/>
                <a:gd name="connsiteX182" fmla="*/ 885118 w 1150112"/>
                <a:gd name="connsiteY182" fmla="*/ 114160 h 147917"/>
                <a:gd name="connsiteX183" fmla="*/ 885118 w 1150112"/>
                <a:gd name="connsiteY183" fmla="*/ 114160 h 147917"/>
                <a:gd name="connsiteX184" fmla="*/ 123680 w 1150112"/>
                <a:gd name="connsiteY184" fmla="*/ 61020 h 147917"/>
                <a:gd name="connsiteX185" fmla="*/ 137318 w 1150112"/>
                <a:gd name="connsiteY185" fmla="*/ 47382 h 147917"/>
                <a:gd name="connsiteX186" fmla="*/ 109337 w 1150112"/>
                <a:gd name="connsiteY186" fmla="*/ 47382 h 147917"/>
                <a:gd name="connsiteX187" fmla="*/ 109337 w 1150112"/>
                <a:gd name="connsiteY187" fmla="*/ 14385 h 147917"/>
                <a:gd name="connsiteX188" fmla="*/ 94994 w 1150112"/>
                <a:gd name="connsiteY188" fmla="*/ 14385 h 147917"/>
                <a:gd name="connsiteX189" fmla="*/ 94994 w 1150112"/>
                <a:gd name="connsiteY189" fmla="*/ 118471 h 147917"/>
                <a:gd name="connsiteX190" fmla="*/ 115224 w 1150112"/>
                <a:gd name="connsiteY190" fmla="*/ 144861 h 147917"/>
                <a:gd name="connsiteX191" fmla="*/ 117253 w 1150112"/>
                <a:gd name="connsiteY191" fmla="*/ 145041 h 147917"/>
                <a:gd name="connsiteX192" fmla="*/ 131596 w 1150112"/>
                <a:gd name="connsiteY192" fmla="*/ 145041 h 147917"/>
                <a:gd name="connsiteX193" fmla="*/ 131596 w 1150112"/>
                <a:gd name="connsiteY193" fmla="*/ 132109 h 147917"/>
                <a:gd name="connsiteX194" fmla="*/ 123758 w 1150112"/>
                <a:gd name="connsiteY194" fmla="*/ 132109 h 147917"/>
                <a:gd name="connsiteX195" fmla="*/ 110175 w 1150112"/>
                <a:gd name="connsiteY195" fmla="*/ 121231 h 147917"/>
                <a:gd name="connsiteX196" fmla="*/ 110121 w 1150112"/>
                <a:gd name="connsiteY196" fmla="*/ 120587 h 147917"/>
                <a:gd name="connsiteX197" fmla="*/ 110121 w 1150112"/>
                <a:gd name="connsiteY197" fmla="*/ 60315 h 147917"/>
                <a:gd name="connsiteX198" fmla="*/ 123758 w 1150112"/>
                <a:gd name="connsiteY198" fmla="*/ 61020 h 147917"/>
                <a:gd name="connsiteX199" fmla="*/ 123758 w 1150112"/>
                <a:gd name="connsiteY199" fmla="*/ 61020 h 14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150112" h="147917">
                  <a:moveTo>
                    <a:pt x="53375" y="89001"/>
                  </a:moveTo>
                  <a:lnTo>
                    <a:pt x="37700" y="87590"/>
                  </a:lnTo>
                  <a:cubicBezTo>
                    <a:pt x="24767" y="86885"/>
                    <a:pt x="19751" y="81163"/>
                    <a:pt x="19751" y="73247"/>
                  </a:cubicBezTo>
                  <a:cubicBezTo>
                    <a:pt x="19751" y="63215"/>
                    <a:pt x="27589" y="56709"/>
                    <a:pt x="42010" y="56709"/>
                  </a:cubicBezTo>
                  <a:cubicBezTo>
                    <a:pt x="51518" y="56071"/>
                    <a:pt x="60941" y="58851"/>
                    <a:pt x="68580" y="64547"/>
                  </a:cubicBezTo>
                  <a:lnTo>
                    <a:pt x="77907" y="55220"/>
                  </a:lnTo>
                  <a:cubicBezTo>
                    <a:pt x="67636" y="47414"/>
                    <a:pt x="54882" y="43599"/>
                    <a:pt x="42010" y="44482"/>
                  </a:cubicBezTo>
                  <a:cubicBezTo>
                    <a:pt x="20457" y="44482"/>
                    <a:pt x="4703" y="55220"/>
                    <a:pt x="4703" y="73952"/>
                  </a:cubicBezTo>
                  <a:cubicBezTo>
                    <a:pt x="4703" y="90490"/>
                    <a:pt x="15440" y="99112"/>
                    <a:pt x="34878" y="101228"/>
                  </a:cubicBezTo>
                  <a:lnTo>
                    <a:pt x="51416" y="102639"/>
                  </a:lnTo>
                  <a:cubicBezTo>
                    <a:pt x="62937" y="103344"/>
                    <a:pt x="67953" y="108360"/>
                    <a:pt x="67953" y="116982"/>
                  </a:cubicBezTo>
                  <a:cubicBezTo>
                    <a:pt x="67953" y="128503"/>
                    <a:pt x="57921" y="134930"/>
                    <a:pt x="41383" y="134930"/>
                  </a:cubicBezTo>
                  <a:cubicBezTo>
                    <a:pt x="29811" y="135450"/>
                    <a:pt x="18514" y="131299"/>
                    <a:pt x="10032" y="123409"/>
                  </a:cubicBezTo>
                  <a:lnTo>
                    <a:pt x="0" y="133441"/>
                  </a:lnTo>
                  <a:cubicBezTo>
                    <a:pt x="11449" y="143505"/>
                    <a:pt x="26400" y="148658"/>
                    <a:pt x="41618" y="147784"/>
                  </a:cubicBezTo>
                  <a:cubicBezTo>
                    <a:pt x="65994" y="147784"/>
                    <a:pt x="82532" y="136263"/>
                    <a:pt x="82532" y="116903"/>
                  </a:cubicBezTo>
                  <a:cubicBezTo>
                    <a:pt x="82532" y="97544"/>
                    <a:pt x="70618" y="90490"/>
                    <a:pt x="53375" y="89001"/>
                  </a:cubicBezTo>
                  <a:close/>
                  <a:moveTo>
                    <a:pt x="178779" y="43777"/>
                  </a:moveTo>
                  <a:cubicBezTo>
                    <a:pt x="163104" y="43777"/>
                    <a:pt x="152209" y="46677"/>
                    <a:pt x="143588" y="58120"/>
                  </a:cubicBezTo>
                  <a:lnTo>
                    <a:pt x="152915" y="67447"/>
                  </a:lnTo>
                  <a:cubicBezTo>
                    <a:pt x="158636" y="58825"/>
                    <a:pt x="165142" y="55926"/>
                    <a:pt x="178074" y="55926"/>
                  </a:cubicBezTo>
                  <a:cubicBezTo>
                    <a:pt x="196728" y="55926"/>
                    <a:pt x="203938" y="63136"/>
                    <a:pt x="203938" y="78185"/>
                  </a:cubicBezTo>
                  <a:lnTo>
                    <a:pt x="203938" y="88217"/>
                  </a:lnTo>
                  <a:lnTo>
                    <a:pt x="173920" y="88217"/>
                  </a:lnTo>
                  <a:cubicBezTo>
                    <a:pt x="151661" y="88217"/>
                    <a:pt x="139434" y="99739"/>
                    <a:pt x="139434" y="116903"/>
                  </a:cubicBezTo>
                  <a:cubicBezTo>
                    <a:pt x="139166" y="124507"/>
                    <a:pt x="141736" y="131938"/>
                    <a:pt x="146644" y="137752"/>
                  </a:cubicBezTo>
                  <a:cubicBezTo>
                    <a:pt x="154405" y="144867"/>
                    <a:pt x="164870" y="148268"/>
                    <a:pt x="175331" y="147079"/>
                  </a:cubicBezTo>
                  <a:cubicBezTo>
                    <a:pt x="185992" y="148169"/>
                    <a:pt x="196571" y="144364"/>
                    <a:pt x="204095" y="136733"/>
                  </a:cubicBezTo>
                  <a:lnTo>
                    <a:pt x="204095" y="146765"/>
                  </a:lnTo>
                  <a:lnTo>
                    <a:pt x="218438" y="146765"/>
                  </a:lnTo>
                  <a:lnTo>
                    <a:pt x="218438" y="78577"/>
                  </a:lnTo>
                  <a:cubicBezTo>
                    <a:pt x="219144" y="55299"/>
                    <a:pt x="206290" y="43777"/>
                    <a:pt x="179014" y="43777"/>
                  </a:cubicBezTo>
                  <a:close/>
                  <a:moveTo>
                    <a:pt x="204722" y="109849"/>
                  </a:moveTo>
                  <a:cubicBezTo>
                    <a:pt x="205290" y="116025"/>
                    <a:pt x="203497" y="122185"/>
                    <a:pt x="199706" y="127092"/>
                  </a:cubicBezTo>
                  <a:cubicBezTo>
                    <a:pt x="193539" y="132305"/>
                    <a:pt x="185443" y="134642"/>
                    <a:pt x="177447" y="133519"/>
                  </a:cubicBezTo>
                  <a:cubicBezTo>
                    <a:pt x="161771" y="133519"/>
                    <a:pt x="154482" y="127798"/>
                    <a:pt x="154482" y="116276"/>
                  </a:cubicBezTo>
                  <a:cubicBezTo>
                    <a:pt x="154482" y="104755"/>
                    <a:pt x="161693" y="98328"/>
                    <a:pt x="176741" y="98328"/>
                  </a:cubicBezTo>
                  <a:lnTo>
                    <a:pt x="204722" y="98328"/>
                  </a:lnTo>
                  <a:lnTo>
                    <a:pt x="204722" y="109849"/>
                  </a:lnTo>
                  <a:close/>
                  <a:moveTo>
                    <a:pt x="277222" y="56709"/>
                  </a:moveTo>
                  <a:cubicBezTo>
                    <a:pt x="286364" y="56271"/>
                    <a:pt x="295072" y="60640"/>
                    <a:pt x="300186" y="68231"/>
                  </a:cubicBezTo>
                  <a:lnTo>
                    <a:pt x="310218" y="58904"/>
                  </a:lnTo>
                  <a:cubicBezTo>
                    <a:pt x="302252" y="48981"/>
                    <a:pt x="289911" y="43617"/>
                    <a:pt x="277222" y="44561"/>
                  </a:cubicBezTo>
                  <a:cubicBezTo>
                    <a:pt x="252062" y="44561"/>
                    <a:pt x="232703" y="61804"/>
                    <a:pt x="232703" y="96212"/>
                  </a:cubicBezTo>
                  <a:cubicBezTo>
                    <a:pt x="232703" y="130619"/>
                    <a:pt x="252062" y="147862"/>
                    <a:pt x="277222" y="147862"/>
                  </a:cubicBezTo>
                  <a:cubicBezTo>
                    <a:pt x="290020" y="148544"/>
                    <a:pt x="302342" y="142924"/>
                    <a:pt x="310218" y="132814"/>
                  </a:cubicBezTo>
                  <a:lnTo>
                    <a:pt x="300186" y="123487"/>
                  </a:lnTo>
                  <a:cubicBezTo>
                    <a:pt x="294751" y="130703"/>
                    <a:pt x="286256" y="134965"/>
                    <a:pt x="277222" y="135009"/>
                  </a:cubicBezTo>
                  <a:cubicBezTo>
                    <a:pt x="268011" y="135786"/>
                    <a:pt x="259141" y="131336"/>
                    <a:pt x="254257" y="123487"/>
                  </a:cubicBezTo>
                  <a:cubicBezTo>
                    <a:pt x="245644" y="106572"/>
                    <a:pt x="245644" y="86557"/>
                    <a:pt x="254257" y="69642"/>
                  </a:cubicBezTo>
                  <a:cubicBezTo>
                    <a:pt x="258847" y="61332"/>
                    <a:pt x="267736" y="56327"/>
                    <a:pt x="277222" y="56709"/>
                  </a:cubicBezTo>
                  <a:lnTo>
                    <a:pt x="277222" y="56709"/>
                  </a:lnTo>
                  <a:close/>
                  <a:moveTo>
                    <a:pt x="402626" y="45188"/>
                  </a:moveTo>
                  <a:lnTo>
                    <a:pt x="383972" y="45188"/>
                  </a:lnTo>
                  <a:lnTo>
                    <a:pt x="339061" y="89706"/>
                  </a:lnTo>
                  <a:lnTo>
                    <a:pt x="339061" y="42"/>
                  </a:lnTo>
                  <a:lnTo>
                    <a:pt x="324718" y="42"/>
                  </a:lnTo>
                  <a:lnTo>
                    <a:pt x="324718" y="145746"/>
                  </a:lnTo>
                  <a:lnTo>
                    <a:pt x="339061" y="145746"/>
                  </a:lnTo>
                  <a:lnTo>
                    <a:pt x="339061" y="109144"/>
                  </a:lnTo>
                  <a:lnTo>
                    <a:pt x="357010" y="91195"/>
                  </a:lnTo>
                  <a:lnTo>
                    <a:pt x="390712" y="146060"/>
                  </a:lnTo>
                  <a:lnTo>
                    <a:pt x="408504" y="146060"/>
                  </a:lnTo>
                  <a:lnTo>
                    <a:pt x="366886" y="81477"/>
                  </a:lnTo>
                  <a:close/>
                  <a:moveTo>
                    <a:pt x="471520" y="40172"/>
                  </a:moveTo>
                  <a:cubicBezTo>
                    <a:pt x="459708" y="39563"/>
                    <a:pt x="448194" y="44008"/>
                    <a:pt x="439855" y="52399"/>
                  </a:cubicBezTo>
                  <a:cubicBezTo>
                    <a:pt x="430528" y="62431"/>
                    <a:pt x="427628" y="73952"/>
                    <a:pt x="427628" y="93312"/>
                  </a:cubicBezTo>
                  <a:cubicBezTo>
                    <a:pt x="427628" y="112671"/>
                    <a:pt x="429744" y="124192"/>
                    <a:pt x="439855" y="134225"/>
                  </a:cubicBezTo>
                  <a:cubicBezTo>
                    <a:pt x="457976" y="151344"/>
                    <a:pt x="486317" y="151344"/>
                    <a:pt x="504438" y="134225"/>
                  </a:cubicBezTo>
                  <a:cubicBezTo>
                    <a:pt x="513765" y="124192"/>
                    <a:pt x="516665" y="112671"/>
                    <a:pt x="516665" y="93312"/>
                  </a:cubicBezTo>
                  <a:cubicBezTo>
                    <a:pt x="516665" y="73952"/>
                    <a:pt x="514549" y="62431"/>
                    <a:pt x="504438" y="52399"/>
                  </a:cubicBezTo>
                  <a:cubicBezTo>
                    <a:pt x="496020" y="43730"/>
                    <a:pt x="484193" y="39250"/>
                    <a:pt x="472147" y="40172"/>
                  </a:cubicBezTo>
                  <a:lnTo>
                    <a:pt x="472147" y="40172"/>
                  </a:lnTo>
                  <a:close/>
                  <a:moveTo>
                    <a:pt x="483746" y="119176"/>
                  </a:moveTo>
                  <a:cubicBezTo>
                    <a:pt x="480455" y="122267"/>
                    <a:pt x="476018" y="123831"/>
                    <a:pt x="471520" y="123487"/>
                  </a:cubicBezTo>
                  <a:cubicBezTo>
                    <a:pt x="467076" y="123485"/>
                    <a:pt x="462757" y="121964"/>
                    <a:pt x="459293" y="119176"/>
                  </a:cubicBezTo>
                  <a:cubicBezTo>
                    <a:pt x="453571" y="113455"/>
                    <a:pt x="453571" y="104833"/>
                    <a:pt x="453571" y="93312"/>
                  </a:cubicBezTo>
                  <a:cubicBezTo>
                    <a:pt x="453571" y="81790"/>
                    <a:pt x="454276" y="73247"/>
                    <a:pt x="459293" y="68152"/>
                  </a:cubicBezTo>
                  <a:cubicBezTo>
                    <a:pt x="462522" y="64963"/>
                    <a:pt x="467005" y="63382"/>
                    <a:pt x="471520" y="63842"/>
                  </a:cubicBezTo>
                  <a:cubicBezTo>
                    <a:pt x="475987" y="63720"/>
                    <a:pt x="480345" y="65256"/>
                    <a:pt x="483746" y="68152"/>
                  </a:cubicBezTo>
                  <a:cubicBezTo>
                    <a:pt x="489468" y="73874"/>
                    <a:pt x="489468" y="82496"/>
                    <a:pt x="489468" y="93312"/>
                  </a:cubicBezTo>
                  <a:cubicBezTo>
                    <a:pt x="489468" y="104128"/>
                    <a:pt x="489468" y="113376"/>
                    <a:pt x="483746" y="119176"/>
                  </a:cubicBezTo>
                  <a:lnTo>
                    <a:pt x="483746" y="119176"/>
                  </a:lnTo>
                  <a:close/>
                  <a:moveTo>
                    <a:pt x="585637" y="40799"/>
                  </a:moveTo>
                  <a:lnTo>
                    <a:pt x="565259" y="105382"/>
                  </a:lnTo>
                  <a:lnTo>
                    <a:pt x="543705" y="40799"/>
                  </a:lnTo>
                  <a:lnTo>
                    <a:pt x="516430" y="40799"/>
                  </a:lnTo>
                  <a:lnTo>
                    <a:pt x="555227" y="145589"/>
                  </a:lnTo>
                  <a:lnTo>
                    <a:pt x="576075" y="145589"/>
                  </a:lnTo>
                  <a:lnTo>
                    <a:pt x="614088" y="40799"/>
                  </a:lnTo>
                  <a:lnTo>
                    <a:pt x="586108" y="40799"/>
                  </a:lnTo>
                  <a:close/>
                  <a:moveTo>
                    <a:pt x="657431" y="40093"/>
                  </a:moveTo>
                  <a:cubicBezTo>
                    <a:pt x="630156" y="40093"/>
                    <a:pt x="611502" y="59453"/>
                    <a:pt x="611502" y="93233"/>
                  </a:cubicBezTo>
                  <a:cubicBezTo>
                    <a:pt x="611502" y="135557"/>
                    <a:pt x="635015" y="147079"/>
                    <a:pt x="660331" y="147079"/>
                  </a:cubicBezTo>
                  <a:cubicBezTo>
                    <a:pt x="675239" y="147856"/>
                    <a:pt x="689676" y="141762"/>
                    <a:pt x="699520" y="130541"/>
                  </a:cubicBezTo>
                  <a:lnTo>
                    <a:pt x="683845" y="114865"/>
                  </a:lnTo>
                  <a:cubicBezTo>
                    <a:pt x="677974" y="121660"/>
                    <a:pt x="669298" y="125363"/>
                    <a:pt x="660331" y="124898"/>
                  </a:cubicBezTo>
                  <a:cubicBezTo>
                    <a:pt x="648637" y="125866"/>
                    <a:pt x="638378" y="117174"/>
                    <a:pt x="637414" y="105483"/>
                  </a:cubicBezTo>
                  <a:cubicBezTo>
                    <a:pt x="637390" y="105267"/>
                    <a:pt x="637374" y="105050"/>
                    <a:pt x="637367" y="104833"/>
                  </a:cubicBezTo>
                  <a:lnTo>
                    <a:pt x="637367" y="101228"/>
                  </a:lnTo>
                  <a:lnTo>
                    <a:pt x="702655" y="101228"/>
                  </a:lnTo>
                  <a:lnTo>
                    <a:pt x="702655" y="89706"/>
                  </a:lnTo>
                  <a:cubicBezTo>
                    <a:pt x="703360" y="61020"/>
                    <a:pt x="686980" y="39466"/>
                    <a:pt x="657431" y="40172"/>
                  </a:cubicBezTo>
                  <a:lnTo>
                    <a:pt x="657431" y="40172"/>
                  </a:lnTo>
                  <a:close/>
                  <a:moveTo>
                    <a:pt x="637367" y="83906"/>
                  </a:moveTo>
                  <a:cubicBezTo>
                    <a:pt x="637367" y="79969"/>
                    <a:pt x="638088" y="76065"/>
                    <a:pt x="639483" y="72385"/>
                  </a:cubicBezTo>
                  <a:cubicBezTo>
                    <a:pt x="644248" y="62863"/>
                    <a:pt x="655824" y="59003"/>
                    <a:pt x="665347" y="63763"/>
                  </a:cubicBezTo>
                  <a:cubicBezTo>
                    <a:pt x="669047" y="65669"/>
                    <a:pt x="672064" y="68683"/>
                    <a:pt x="673969" y="72385"/>
                  </a:cubicBezTo>
                  <a:cubicBezTo>
                    <a:pt x="675427" y="76047"/>
                    <a:pt x="676148" y="79964"/>
                    <a:pt x="676085" y="83906"/>
                  </a:cubicBezTo>
                  <a:lnTo>
                    <a:pt x="637288" y="83906"/>
                  </a:lnTo>
                  <a:close/>
                  <a:moveTo>
                    <a:pt x="741452" y="50909"/>
                  </a:moveTo>
                  <a:lnTo>
                    <a:pt x="741452" y="40955"/>
                  </a:lnTo>
                  <a:lnTo>
                    <a:pt x="715587" y="40955"/>
                  </a:lnTo>
                  <a:lnTo>
                    <a:pt x="715587" y="145746"/>
                  </a:lnTo>
                  <a:lnTo>
                    <a:pt x="741452" y="145746"/>
                  </a:lnTo>
                  <a:lnTo>
                    <a:pt x="741452" y="82574"/>
                  </a:lnTo>
                  <a:cubicBezTo>
                    <a:pt x="740668" y="73189"/>
                    <a:pt x="747213" y="64772"/>
                    <a:pt x="756500" y="63215"/>
                  </a:cubicBezTo>
                  <a:lnTo>
                    <a:pt x="757911" y="63215"/>
                  </a:lnTo>
                  <a:cubicBezTo>
                    <a:pt x="763186" y="63219"/>
                    <a:pt x="768187" y="65575"/>
                    <a:pt x="771549" y="69642"/>
                  </a:cubicBezTo>
                  <a:lnTo>
                    <a:pt x="791614" y="49577"/>
                  </a:lnTo>
                  <a:cubicBezTo>
                    <a:pt x="785155" y="43108"/>
                    <a:pt x="776377" y="39494"/>
                    <a:pt x="767238" y="39545"/>
                  </a:cubicBezTo>
                  <a:cubicBezTo>
                    <a:pt x="757465" y="39966"/>
                    <a:pt x="748224" y="44085"/>
                    <a:pt x="741374" y="51066"/>
                  </a:cubicBezTo>
                  <a:lnTo>
                    <a:pt x="741374" y="51066"/>
                  </a:lnTo>
                  <a:close/>
                  <a:moveTo>
                    <a:pt x="801019" y="30061"/>
                  </a:moveTo>
                  <a:lnTo>
                    <a:pt x="801019" y="145746"/>
                  </a:lnTo>
                  <a:lnTo>
                    <a:pt x="826884" y="145746"/>
                  </a:lnTo>
                  <a:lnTo>
                    <a:pt x="826884" y="63215"/>
                  </a:lnTo>
                  <a:lnTo>
                    <a:pt x="846243" y="63215"/>
                  </a:lnTo>
                  <a:lnTo>
                    <a:pt x="846243" y="43072"/>
                  </a:lnTo>
                  <a:lnTo>
                    <a:pt x="826884" y="43072"/>
                  </a:lnTo>
                  <a:lnTo>
                    <a:pt x="826884" y="31628"/>
                  </a:lnTo>
                  <a:cubicBezTo>
                    <a:pt x="826053" y="27380"/>
                    <a:pt x="828827" y="23263"/>
                    <a:pt x="833075" y="22432"/>
                  </a:cubicBezTo>
                  <a:cubicBezTo>
                    <a:pt x="833412" y="22367"/>
                    <a:pt x="833749" y="22323"/>
                    <a:pt x="834094" y="22302"/>
                  </a:cubicBezTo>
                  <a:lnTo>
                    <a:pt x="846321" y="22302"/>
                  </a:lnTo>
                  <a:lnTo>
                    <a:pt x="846321" y="42"/>
                  </a:lnTo>
                  <a:lnTo>
                    <a:pt x="831743" y="42"/>
                  </a:lnTo>
                  <a:cubicBezTo>
                    <a:pt x="815950" y="-807"/>
                    <a:pt x="802422" y="11221"/>
                    <a:pt x="801411" y="27004"/>
                  </a:cubicBezTo>
                  <a:lnTo>
                    <a:pt x="801411" y="30139"/>
                  </a:lnTo>
                  <a:lnTo>
                    <a:pt x="801411" y="30139"/>
                  </a:lnTo>
                  <a:close/>
                  <a:moveTo>
                    <a:pt x="953934" y="39388"/>
                  </a:moveTo>
                  <a:cubicBezTo>
                    <a:pt x="941809" y="38861"/>
                    <a:pt x="930052" y="43572"/>
                    <a:pt x="921642" y="52320"/>
                  </a:cubicBezTo>
                  <a:cubicBezTo>
                    <a:pt x="912629" y="62431"/>
                    <a:pt x="910121" y="74031"/>
                    <a:pt x="910121" y="93312"/>
                  </a:cubicBezTo>
                  <a:cubicBezTo>
                    <a:pt x="910121" y="112593"/>
                    <a:pt x="912237" y="124192"/>
                    <a:pt x="922347" y="134225"/>
                  </a:cubicBezTo>
                  <a:cubicBezTo>
                    <a:pt x="940468" y="151344"/>
                    <a:pt x="968810" y="151344"/>
                    <a:pt x="986931" y="134225"/>
                  </a:cubicBezTo>
                  <a:cubicBezTo>
                    <a:pt x="996258" y="124192"/>
                    <a:pt x="999158" y="112671"/>
                    <a:pt x="999158" y="93312"/>
                  </a:cubicBezTo>
                  <a:cubicBezTo>
                    <a:pt x="999158" y="73952"/>
                    <a:pt x="997041" y="62431"/>
                    <a:pt x="986931" y="52399"/>
                  </a:cubicBezTo>
                  <a:cubicBezTo>
                    <a:pt x="978411" y="43816"/>
                    <a:pt x="966725" y="39136"/>
                    <a:pt x="954639" y="39466"/>
                  </a:cubicBezTo>
                  <a:lnTo>
                    <a:pt x="954639" y="39466"/>
                  </a:lnTo>
                  <a:close/>
                  <a:moveTo>
                    <a:pt x="966160" y="118392"/>
                  </a:moveTo>
                  <a:cubicBezTo>
                    <a:pt x="962869" y="121483"/>
                    <a:pt x="958433" y="123047"/>
                    <a:pt x="953934" y="122703"/>
                  </a:cubicBezTo>
                  <a:cubicBezTo>
                    <a:pt x="949490" y="122702"/>
                    <a:pt x="945171" y="121180"/>
                    <a:pt x="941707" y="118392"/>
                  </a:cubicBezTo>
                  <a:cubicBezTo>
                    <a:pt x="935985" y="112671"/>
                    <a:pt x="935985" y="104049"/>
                    <a:pt x="935985" y="92528"/>
                  </a:cubicBezTo>
                  <a:cubicBezTo>
                    <a:pt x="935985" y="81006"/>
                    <a:pt x="936691" y="72463"/>
                    <a:pt x="941707" y="67369"/>
                  </a:cubicBezTo>
                  <a:cubicBezTo>
                    <a:pt x="944936" y="64179"/>
                    <a:pt x="949419" y="62599"/>
                    <a:pt x="953934" y="63058"/>
                  </a:cubicBezTo>
                  <a:cubicBezTo>
                    <a:pt x="958401" y="62936"/>
                    <a:pt x="962759" y="64472"/>
                    <a:pt x="966160" y="67369"/>
                  </a:cubicBezTo>
                  <a:cubicBezTo>
                    <a:pt x="971882" y="73090"/>
                    <a:pt x="971882" y="81712"/>
                    <a:pt x="971882" y="92528"/>
                  </a:cubicBezTo>
                  <a:cubicBezTo>
                    <a:pt x="971882" y="103344"/>
                    <a:pt x="971882" y="113376"/>
                    <a:pt x="966160" y="118392"/>
                  </a:cubicBezTo>
                  <a:lnTo>
                    <a:pt x="966160" y="118392"/>
                  </a:lnTo>
                  <a:close/>
                  <a:moveTo>
                    <a:pt x="1121975" y="40877"/>
                  </a:moveTo>
                  <a:lnTo>
                    <a:pt x="1106065" y="105382"/>
                  </a:lnTo>
                  <a:lnTo>
                    <a:pt x="1084511" y="40799"/>
                  </a:lnTo>
                  <a:lnTo>
                    <a:pt x="1065151" y="40799"/>
                  </a:lnTo>
                  <a:lnTo>
                    <a:pt x="1043362" y="105382"/>
                  </a:lnTo>
                  <a:lnTo>
                    <a:pt x="1026825" y="40799"/>
                  </a:lnTo>
                  <a:lnTo>
                    <a:pt x="999549" y="40799"/>
                  </a:lnTo>
                  <a:lnTo>
                    <a:pt x="1031841" y="145589"/>
                  </a:lnTo>
                  <a:lnTo>
                    <a:pt x="1053395" y="145589"/>
                  </a:lnTo>
                  <a:lnTo>
                    <a:pt x="1074714" y="79674"/>
                  </a:lnTo>
                  <a:lnTo>
                    <a:pt x="1096267" y="145746"/>
                  </a:lnTo>
                  <a:lnTo>
                    <a:pt x="1117821" y="145746"/>
                  </a:lnTo>
                  <a:lnTo>
                    <a:pt x="1150113" y="40955"/>
                  </a:lnTo>
                  <a:lnTo>
                    <a:pt x="1122132" y="40955"/>
                  </a:lnTo>
                  <a:close/>
                  <a:moveTo>
                    <a:pt x="885040" y="114082"/>
                  </a:moveTo>
                  <a:lnTo>
                    <a:pt x="885040" y="42"/>
                  </a:lnTo>
                  <a:lnTo>
                    <a:pt x="859175" y="42"/>
                  </a:lnTo>
                  <a:lnTo>
                    <a:pt x="859175" y="115571"/>
                  </a:lnTo>
                  <a:cubicBezTo>
                    <a:pt x="858423" y="131478"/>
                    <a:pt x="870704" y="144985"/>
                    <a:pt x="886607" y="145746"/>
                  </a:cubicBezTo>
                  <a:lnTo>
                    <a:pt x="904556" y="145746"/>
                  </a:lnTo>
                  <a:lnTo>
                    <a:pt x="904556" y="123487"/>
                  </a:lnTo>
                  <a:lnTo>
                    <a:pt x="894445" y="123487"/>
                  </a:lnTo>
                  <a:cubicBezTo>
                    <a:pt x="890197" y="124318"/>
                    <a:pt x="886082" y="121547"/>
                    <a:pt x="885251" y="117299"/>
                  </a:cubicBezTo>
                  <a:cubicBezTo>
                    <a:pt x="885181" y="116961"/>
                    <a:pt x="885142" y="116620"/>
                    <a:pt x="885118" y="116276"/>
                  </a:cubicBezTo>
                  <a:lnTo>
                    <a:pt x="885118" y="114160"/>
                  </a:lnTo>
                  <a:lnTo>
                    <a:pt x="885118" y="114160"/>
                  </a:lnTo>
                  <a:close/>
                  <a:moveTo>
                    <a:pt x="123680" y="61020"/>
                  </a:moveTo>
                  <a:lnTo>
                    <a:pt x="137318" y="47382"/>
                  </a:lnTo>
                  <a:lnTo>
                    <a:pt x="109337" y="47382"/>
                  </a:lnTo>
                  <a:lnTo>
                    <a:pt x="109337" y="14385"/>
                  </a:lnTo>
                  <a:lnTo>
                    <a:pt x="94994" y="14385"/>
                  </a:lnTo>
                  <a:lnTo>
                    <a:pt x="94994" y="118471"/>
                  </a:lnTo>
                  <a:cubicBezTo>
                    <a:pt x="93293" y="131345"/>
                    <a:pt x="102350" y="143161"/>
                    <a:pt x="115224" y="144861"/>
                  </a:cubicBezTo>
                  <a:cubicBezTo>
                    <a:pt x="115898" y="144951"/>
                    <a:pt x="116574" y="145010"/>
                    <a:pt x="117253" y="145041"/>
                  </a:cubicBezTo>
                  <a:lnTo>
                    <a:pt x="131596" y="145041"/>
                  </a:lnTo>
                  <a:lnTo>
                    <a:pt x="131596" y="132109"/>
                  </a:lnTo>
                  <a:lnTo>
                    <a:pt x="123758" y="132109"/>
                  </a:lnTo>
                  <a:cubicBezTo>
                    <a:pt x="117004" y="132855"/>
                    <a:pt x="110922" y="127986"/>
                    <a:pt x="110175" y="121231"/>
                  </a:cubicBezTo>
                  <a:cubicBezTo>
                    <a:pt x="110151" y="121017"/>
                    <a:pt x="110133" y="120802"/>
                    <a:pt x="110121" y="120587"/>
                  </a:cubicBezTo>
                  <a:lnTo>
                    <a:pt x="110121" y="60315"/>
                  </a:lnTo>
                  <a:lnTo>
                    <a:pt x="123758" y="61020"/>
                  </a:lnTo>
                  <a:lnTo>
                    <a:pt x="123758" y="6102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8" name="Freeform: Shape 38">
              <a:extLst>
                <a:ext uri="{FF2B5EF4-FFF2-40B4-BE49-F238E27FC236}">
                  <a16:creationId xmlns:a16="http://schemas.microsoft.com/office/drawing/2014/main" id="{5003A1D6-13AB-0767-2133-7CA375718E1B}"/>
                </a:ext>
              </a:extLst>
            </p:cNvPr>
            <p:cNvSpPr/>
            <p:nvPr/>
          </p:nvSpPr>
          <p:spPr>
            <a:xfrm>
              <a:off x="20712162" y="3247286"/>
              <a:ext cx="223219" cy="99069"/>
            </a:xfrm>
            <a:custGeom>
              <a:avLst/>
              <a:gdLst>
                <a:gd name="connsiteX0" fmla="*/ 198060 w 223219"/>
                <a:gd name="connsiteY0" fmla="*/ 73910 h 99069"/>
                <a:gd name="connsiteX1" fmla="*/ 198060 w 223219"/>
                <a:gd name="connsiteY1" fmla="*/ 0 h 99069"/>
                <a:gd name="connsiteX2" fmla="*/ 223219 w 223219"/>
                <a:gd name="connsiteY2" fmla="*/ 0 h 99069"/>
                <a:gd name="connsiteX3" fmla="*/ 223219 w 223219"/>
                <a:gd name="connsiteY3" fmla="*/ 99069 h 99069"/>
                <a:gd name="connsiteX4" fmla="*/ 0 w 223219"/>
                <a:gd name="connsiteY4" fmla="*/ 99069 h 99069"/>
                <a:gd name="connsiteX5" fmla="*/ 0 w 223219"/>
                <a:gd name="connsiteY5" fmla="*/ 0 h 99069"/>
                <a:gd name="connsiteX6" fmla="*/ 24375 w 223219"/>
                <a:gd name="connsiteY6" fmla="*/ 0 h 99069"/>
                <a:gd name="connsiteX7" fmla="*/ 24375 w 223219"/>
                <a:gd name="connsiteY7" fmla="*/ 73910 h 99069"/>
                <a:gd name="connsiteX8" fmla="*/ 198060 w 223219"/>
                <a:gd name="connsiteY8" fmla="*/ 73910 h 9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19" h="99069">
                  <a:moveTo>
                    <a:pt x="198060" y="73910"/>
                  </a:moveTo>
                  <a:lnTo>
                    <a:pt x="198060" y="0"/>
                  </a:lnTo>
                  <a:lnTo>
                    <a:pt x="223219" y="0"/>
                  </a:lnTo>
                  <a:lnTo>
                    <a:pt x="223219" y="99069"/>
                  </a:lnTo>
                  <a:lnTo>
                    <a:pt x="0" y="99069"/>
                  </a:lnTo>
                  <a:lnTo>
                    <a:pt x="0" y="0"/>
                  </a:lnTo>
                  <a:lnTo>
                    <a:pt x="24375" y="0"/>
                  </a:lnTo>
                  <a:lnTo>
                    <a:pt x="24375" y="73910"/>
                  </a:lnTo>
                  <a:lnTo>
                    <a:pt x="198060" y="7391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9" name="Freeform: Shape 39">
              <a:extLst>
                <a:ext uri="{FF2B5EF4-FFF2-40B4-BE49-F238E27FC236}">
                  <a16:creationId xmlns:a16="http://schemas.microsoft.com/office/drawing/2014/main" id="{067A48D2-F2EF-7822-6A0B-E1C1A90A4801}"/>
                </a:ext>
              </a:extLst>
            </p:cNvPr>
            <p:cNvSpPr/>
            <p:nvPr/>
          </p:nvSpPr>
          <p:spPr>
            <a:xfrm>
              <a:off x="20761610" y="3067808"/>
              <a:ext cx="185206" cy="229020"/>
            </a:xfrm>
            <a:custGeom>
              <a:avLst/>
              <a:gdLst>
                <a:gd name="connsiteX0" fmla="*/ 2195 w 185206"/>
                <a:gd name="connsiteY0" fmla="*/ 172274 h 229019"/>
                <a:gd name="connsiteX1" fmla="*/ 123523 w 185206"/>
                <a:gd name="connsiteY1" fmla="*/ 198139 h 229019"/>
                <a:gd name="connsiteX2" fmla="*/ 128539 w 185206"/>
                <a:gd name="connsiteY2" fmla="*/ 173763 h 229019"/>
                <a:gd name="connsiteX3" fmla="*/ 7367 w 185206"/>
                <a:gd name="connsiteY3" fmla="*/ 147899 h 229019"/>
                <a:gd name="connsiteX4" fmla="*/ 18732 w 185206"/>
                <a:gd name="connsiteY4" fmla="*/ 114118 h 229019"/>
                <a:gd name="connsiteX5" fmla="*/ 131439 w 185206"/>
                <a:gd name="connsiteY5" fmla="*/ 166552 h 229019"/>
                <a:gd name="connsiteX6" fmla="*/ 142177 w 185206"/>
                <a:gd name="connsiteY6" fmla="*/ 144293 h 229019"/>
                <a:gd name="connsiteX7" fmla="*/ 29470 w 185206"/>
                <a:gd name="connsiteY7" fmla="*/ 91937 h 229019"/>
                <a:gd name="connsiteX8" fmla="*/ 49613 w 185206"/>
                <a:gd name="connsiteY8" fmla="*/ 58862 h 229019"/>
                <a:gd name="connsiteX9" fmla="*/ 145077 w 185206"/>
                <a:gd name="connsiteY9" fmla="*/ 138572 h 229019"/>
                <a:gd name="connsiteX10" fmla="*/ 160752 w 185206"/>
                <a:gd name="connsiteY10" fmla="*/ 119212 h 229019"/>
                <a:gd name="connsiteX11" fmla="*/ 65367 w 185206"/>
                <a:gd name="connsiteY11" fmla="*/ 39737 h 229019"/>
                <a:gd name="connsiteX12" fmla="*/ 111375 w 185206"/>
                <a:gd name="connsiteY12" fmla="*/ 0 h 229019"/>
                <a:gd name="connsiteX13" fmla="*/ 91232 w 185206"/>
                <a:gd name="connsiteY13" fmla="*/ 15127 h 229019"/>
                <a:gd name="connsiteX14" fmla="*/ 165142 w 185206"/>
                <a:gd name="connsiteY14" fmla="*/ 114902 h 229019"/>
                <a:gd name="connsiteX15" fmla="*/ 185206 w 185206"/>
                <a:gd name="connsiteY15" fmla="*/ 99853 h 229019"/>
                <a:gd name="connsiteX16" fmla="*/ 0 w 185206"/>
                <a:gd name="connsiteY16" fmla="*/ 229019 h 229019"/>
                <a:gd name="connsiteX17" fmla="*/ 124228 w 185206"/>
                <a:gd name="connsiteY17" fmla="*/ 229019 h 229019"/>
                <a:gd name="connsiteX18" fmla="*/ 124228 w 185206"/>
                <a:gd name="connsiteY18" fmla="*/ 203860 h 229019"/>
                <a:gd name="connsiteX19" fmla="*/ 0 w 185206"/>
                <a:gd name="connsiteY19" fmla="*/ 203860 h 229019"/>
                <a:gd name="connsiteX20" fmla="*/ 0 w 185206"/>
                <a:gd name="connsiteY20" fmla="*/ 229019 h 22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206" h="229019">
                  <a:moveTo>
                    <a:pt x="2195" y="172274"/>
                  </a:moveTo>
                  <a:lnTo>
                    <a:pt x="123523" y="198139"/>
                  </a:lnTo>
                  <a:lnTo>
                    <a:pt x="128539" y="173763"/>
                  </a:lnTo>
                  <a:lnTo>
                    <a:pt x="7367" y="147899"/>
                  </a:lnTo>
                  <a:close/>
                  <a:moveTo>
                    <a:pt x="18732" y="114118"/>
                  </a:moveTo>
                  <a:lnTo>
                    <a:pt x="131439" y="166552"/>
                  </a:lnTo>
                  <a:lnTo>
                    <a:pt x="142177" y="144293"/>
                  </a:lnTo>
                  <a:lnTo>
                    <a:pt x="29470" y="91937"/>
                  </a:lnTo>
                  <a:close/>
                  <a:moveTo>
                    <a:pt x="49613" y="58862"/>
                  </a:moveTo>
                  <a:lnTo>
                    <a:pt x="145077" y="138572"/>
                  </a:lnTo>
                  <a:lnTo>
                    <a:pt x="160752" y="119212"/>
                  </a:lnTo>
                  <a:lnTo>
                    <a:pt x="65367" y="39737"/>
                  </a:lnTo>
                  <a:close/>
                  <a:moveTo>
                    <a:pt x="111375" y="0"/>
                  </a:moveTo>
                  <a:lnTo>
                    <a:pt x="91232" y="15127"/>
                  </a:lnTo>
                  <a:lnTo>
                    <a:pt x="165142" y="114902"/>
                  </a:lnTo>
                  <a:lnTo>
                    <a:pt x="185206" y="99853"/>
                  </a:lnTo>
                  <a:close/>
                  <a:moveTo>
                    <a:pt x="0" y="229019"/>
                  </a:moveTo>
                  <a:lnTo>
                    <a:pt x="124228" y="229019"/>
                  </a:lnTo>
                  <a:lnTo>
                    <a:pt x="124228" y="203860"/>
                  </a:lnTo>
                  <a:lnTo>
                    <a:pt x="0" y="203860"/>
                  </a:lnTo>
                  <a:lnTo>
                    <a:pt x="0" y="229019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05573-FE99-590A-7594-E734FC6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17520"/>
            <a:ext cx="4390434" cy="822960"/>
          </a:xfrm>
        </p:spPr>
        <p:txBody>
          <a:bodyPr>
            <a:normAutofit/>
          </a:bodyPr>
          <a:lstStyle/>
          <a:p>
            <a:r>
              <a:rPr lang="en-US"/>
              <a:t>.NET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13AA-26DF-CE38-F705-ED35585D590E}"/>
              </a:ext>
            </a:extLst>
          </p:cNvPr>
          <p:cNvSpPr txBox="1"/>
          <p:nvPr/>
        </p:nvSpPr>
        <p:spPr>
          <a:xfrm>
            <a:off x="609599" y="5149718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https://survey.stackoverflow.co/2023/#section-admired-and-desired-other-frameworks-and-libraries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D004-7B0C-3B15-B8F7-212AB81A6FAF}"/>
              </a:ext>
            </a:extLst>
          </p:cNvPr>
          <p:cNvSpPr txBox="1"/>
          <p:nvPr/>
        </p:nvSpPr>
        <p:spPr>
          <a:xfrm>
            <a:off x="609599" y="5614421"/>
            <a:ext cx="5129325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https://octoverse.github.com/2022/top-programming-languages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4C292-D7B6-93AC-D4F9-1BA4648FF96B}"/>
              </a:ext>
            </a:extLst>
          </p:cNvPr>
          <p:cNvSpPr txBox="1"/>
          <p:nvPr/>
        </p:nvSpPr>
        <p:spPr>
          <a:xfrm>
            <a:off x="609599" y="5909846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 (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Commits+PRs+Issues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/velocity/blob/main/reports/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top_projects_by_activity.txt</a:t>
            </a:r>
            <a:endParaRPr lang="en-US" sz="1000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6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1.11022E-1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0636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1.11022E-16 0.06366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6.25E-7 0.0636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6366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0.0636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2.29167E-6 0.0636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0.0636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1.11022E-16 0.06366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06366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6366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78" grpId="0"/>
      <p:bldP spid="78" grpId="1"/>
      <p:bldP spid="79" grpId="0"/>
      <p:bldP spid="79" grpId="1"/>
      <p:bldP spid="81" grpId="0"/>
      <p:bldP spid="81" grpId="1"/>
      <p:bldP spid="82" grpId="0"/>
      <p:bldP spid="82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89" grpId="1"/>
      <p:bldP spid="134" grpId="0"/>
      <p:bldP spid="134" grpId="1"/>
      <p:bldP spid="135" grpId="0"/>
      <p:bldP spid="135" grpId="1"/>
      <p:bldP spid="2" grpId="0"/>
      <p:bldP spid="2" grpId="1"/>
      <p:bldP spid="4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93F4F6-842F-670C-B93D-32BF47182E15}"/>
              </a:ext>
            </a:extLst>
          </p:cNvPr>
          <p:cNvSpPr txBox="1">
            <a:spLocks/>
          </p:cNvSpPr>
          <p:nvPr/>
        </p:nvSpPr>
        <p:spPr>
          <a:xfrm>
            <a:off x="0" y="2971952"/>
            <a:ext cx="12192000" cy="914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6350" b="1" i="0" u="none" strike="noStrike" kern="1200" cap="none" spc="-5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pace Grotesk Medium"/>
                <a:ea typeface="Open Sans Semibold"/>
                <a:cs typeface="Space Grotesk Medium" pitchFamily="2" charset="0"/>
              </a:rPr>
              <a:t>Announcing .NET 8</a:t>
            </a:r>
          </a:p>
        </p:txBody>
      </p:sp>
    </p:spTree>
    <p:extLst>
      <p:ext uri="{BB962C8B-B14F-4D97-AF65-F5344CB8AC3E}">
        <p14:creationId xmlns:p14="http://schemas.microsoft.com/office/powerpoint/2010/main" val="2849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17F7-E1EE-EA09-6AB5-CCA26F0A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5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Biggest release of</a:t>
            </a:r>
            <a:r>
              <a:rPr lang="en-US" sz="4800">
                <a:gradFill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4800">
                <a:gradFill flip="none" rotWithShape="1"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.NET </a:t>
            </a:r>
            <a:r>
              <a:rPr lang="en-US" sz="4800"/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2692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p Arrow 1">
            <a:extLst>
              <a:ext uri="{FF2B5EF4-FFF2-40B4-BE49-F238E27FC236}">
                <a16:creationId xmlns:a16="http://schemas.microsoft.com/office/drawing/2014/main" id="{4B4A5317-13D4-FF43-1752-5C84C88DA4C9}"/>
              </a:ext>
            </a:extLst>
          </p:cNvPr>
          <p:cNvSpPr/>
          <p:nvPr/>
        </p:nvSpPr>
        <p:spPr bwMode="auto">
          <a:xfrm rot="5400000">
            <a:off x="6254650" y="-1401635"/>
            <a:ext cx="543760" cy="10721340"/>
          </a:xfrm>
          <a:prstGeom prst="upArrow">
            <a:avLst>
              <a:gd name="adj1" fmla="val 100000"/>
              <a:gd name="adj2" fmla="val 50000"/>
            </a:avLst>
          </a:prstGeom>
          <a:gradFill>
            <a:gsLst>
              <a:gs pos="0">
                <a:srgbClr val="512BD4">
                  <a:alpha val="52000"/>
                </a:srgbClr>
              </a:gs>
              <a:gs pos="100000">
                <a:srgbClr val="8661C5">
                  <a:alpha val="0"/>
                </a:srgbClr>
              </a:gs>
              <a:gs pos="52000">
                <a:srgbClr val="8661C5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(body)"/>
              <a:ea typeface="+mn-ea"/>
              <a:cs typeface="Space Grotesk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CE973-927A-A94A-1793-7F177A64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>
            <a:noAutofit/>
          </a:bodyPr>
          <a:lstStyle/>
          <a:p>
            <a:r>
              <a:rPr lang="en-US" spc="-200"/>
              <a:t>Most performant release yet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9703E-F130-D088-6EC8-CC2A69520BBE}"/>
              </a:ext>
            </a:extLst>
          </p:cNvPr>
          <p:cNvSpPr txBox="1">
            <a:spLocks/>
          </p:cNvSpPr>
          <p:nvPr/>
        </p:nvSpPr>
        <p:spPr>
          <a:xfrm>
            <a:off x="609600" y="1483868"/>
            <a:ext cx="3520748" cy="630019"/>
          </a:xfrm>
          <a:prstGeom prst="roundRect">
            <a:avLst>
              <a:gd name="adj" fmla="val 13670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wrap="square" lIns="182880" tIns="182880" rIns="182880" bIns="182880" rtlCol="0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Performance-related improvements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D9D04-5556-4655-6107-2289D46B10D6}"/>
              </a:ext>
            </a:extLst>
          </p:cNvPr>
          <p:cNvSpPr txBox="1"/>
          <p:nvPr/>
        </p:nvSpPr>
        <p:spPr>
          <a:xfrm>
            <a:off x="609600" y="6406802"/>
            <a:ext cx="919049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https://devblogs.microsoft.com/dotnet/performance-improvements-in-net-8/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D1276-B2C0-54A2-3186-8F528A11E412}"/>
              </a:ext>
            </a:extLst>
          </p:cNvPr>
          <p:cNvSpPr txBox="1"/>
          <p:nvPr/>
        </p:nvSpPr>
        <p:spPr>
          <a:xfrm>
            <a:off x="543252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B8CD03-E9C7-2294-92B5-F46B19B15CAD}"/>
              </a:ext>
            </a:extLst>
          </p:cNvPr>
          <p:cNvGrpSpPr/>
          <p:nvPr/>
        </p:nvGrpSpPr>
        <p:grpSpPr>
          <a:xfrm>
            <a:off x="948728" y="3645186"/>
            <a:ext cx="627698" cy="627698"/>
            <a:chOff x="948728" y="3645186"/>
            <a:chExt cx="627698" cy="6276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7317F0-4296-34AC-F7F1-E5BF2174ADA9}"/>
                </a:ext>
              </a:extLst>
            </p:cNvPr>
            <p:cNvSpPr/>
            <p:nvPr/>
          </p:nvSpPr>
          <p:spPr>
            <a:xfrm>
              <a:off x="948728" y="3645186"/>
              <a:ext cx="627698" cy="62769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B7C4B-5CAD-F0E2-1B61-E7A18D3915D0}"/>
                </a:ext>
              </a:extLst>
            </p:cNvPr>
            <p:cNvSpPr txBox="1"/>
            <p:nvPr/>
          </p:nvSpPr>
          <p:spPr>
            <a:xfrm>
              <a:off x="982702" y="3851313"/>
              <a:ext cx="55975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250+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D72021-40CD-ADFF-E594-74D3E7F7A617}"/>
              </a:ext>
            </a:extLst>
          </p:cNvPr>
          <p:cNvSpPr txBox="1"/>
          <p:nvPr/>
        </p:nvSpPr>
        <p:spPr>
          <a:xfrm>
            <a:off x="2671583" y="5658341"/>
            <a:ext cx="9321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6646DA-17FB-D348-F426-24942BC94C36}"/>
              </a:ext>
            </a:extLst>
          </p:cNvPr>
          <p:cNvGrpSpPr/>
          <p:nvPr/>
        </p:nvGrpSpPr>
        <p:grpSpPr>
          <a:xfrm>
            <a:off x="2437660" y="3268566"/>
            <a:ext cx="1380938" cy="1380938"/>
            <a:chOff x="2437660" y="3268566"/>
            <a:chExt cx="1380938" cy="13809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E6256-A01D-5340-701F-2D2701992375}"/>
                </a:ext>
              </a:extLst>
            </p:cNvPr>
            <p:cNvSpPr/>
            <p:nvPr/>
          </p:nvSpPr>
          <p:spPr>
            <a:xfrm>
              <a:off x="2437660" y="3268566"/>
              <a:ext cx="1380938" cy="138093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3C40F7-8992-0E3A-1237-87EB2B92F4EF}"/>
                </a:ext>
              </a:extLst>
            </p:cNvPr>
            <p:cNvSpPr txBox="1"/>
            <p:nvPr/>
          </p:nvSpPr>
          <p:spPr>
            <a:xfrm>
              <a:off x="2789654" y="3820536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550+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224AF3-6744-6F6E-1294-847D560E9E31}"/>
              </a:ext>
            </a:extLst>
          </p:cNvPr>
          <p:cNvSpPr txBox="1"/>
          <p:nvPr/>
        </p:nvSpPr>
        <p:spPr>
          <a:xfrm>
            <a:off x="5215905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7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00AC48-D2A9-9373-8E9C-196EA32D1E12}"/>
              </a:ext>
            </a:extLst>
          </p:cNvPr>
          <p:cNvGrpSpPr/>
          <p:nvPr/>
        </p:nvGrpSpPr>
        <p:grpSpPr>
          <a:xfrm>
            <a:off x="4679832" y="2703637"/>
            <a:ext cx="2510796" cy="2510796"/>
            <a:chOff x="4636023" y="2703637"/>
            <a:chExt cx="2510796" cy="251079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742C014-C5A7-0820-A348-BD2921AEF2CE}"/>
                </a:ext>
              </a:extLst>
            </p:cNvPr>
            <p:cNvSpPr/>
            <p:nvPr/>
          </p:nvSpPr>
          <p:spPr>
            <a:xfrm>
              <a:off x="4636023" y="2703637"/>
              <a:ext cx="2510796" cy="2510796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C94233-431F-EA1F-2A26-F4BB64305C42}"/>
                </a:ext>
              </a:extLst>
            </p:cNvPr>
            <p:cNvSpPr txBox="1"/>
            <p:nvPr/>
          </p:nvSpPr>
          <p:spPr>
            <a:xfrm>
              <a:off x="5340505" y="3774369"/>
              <a:ext cx="11018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1000+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F909E-7780-CED0-EBBB-55DC43A7D7B5}"/>
              </a:ext>
            </a:extLst>
          </p:cNvPr>
          <p:cNvSpPr txBox="1"/>
          <p:nvPr/>
        </p:nvSpPr>
        <p:spPr>
          <a:xfrm>
            <a:off x="8901784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3F3FDB-EF59-8E2B-7257-F49BC0A6DFCC}"/>
              </a:ext>
            </a:extLst>
          </p:cNvPr>
          <p:cNvGrpSpPr/>
          <p:nvPr/>
        </p:nvGrpSpPr>
        <p:grpSpPr>
          <a:xfrm>
            <a:off x="8051862" y="2389788"/>
            <a:ext cx="3138494" cy="3138494"/>
            <a:chOff x="8008053" y="2389788"/>
            <a:chExt cx="3138494" cy="3138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150166-6624-843E-3967-E1BFEAABF1E2}"/>
                </a:ext>
              </a:extLst>
            </p:cNvPr>
            <p:cNvSpPr/>
            <p:nvPr/>
          </p:nvSpPr>
          <p:spPr>
            <a:xfrm>
              <a:off x="8008053" y="2389788"/>
              <a:ext cx="3138494" cy="3138494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E342C7-5748-9F7F-F20C-B9A89481EBB7}"/>
                </a:ext>
              </a:extLst>
            </p:cNvPr>
            <p:cNvSpPr txBox="1"/>
            <p:nvPr/>
          </p:nvSpPr>
          <p:spPr>
            <a:xfrm>
              <a:off x="8568509" y="3620481"/>
              <a:ext cx="201758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1250+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8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7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/>
      <p:bldP spid="5" grpId="1"/>
      <p:bldP spid="26" grpId="0" animBg="1"/>
      <p:bldP spid="26" grpId="1" animBg="1"/>
      <p:bldP spid="33" grpId="0"/>
      <p:bldP spid="7" grpId="0"/>
      <p:bldP spid="15" grpId="0"/>
      <p:bldP spid="2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792F3C37-8E07-F9DE-A3D6-DC9F7C4D9A78}"/>
              </a:ext>
            </a:extLst>
          </p:cNvPr>
          <p:cNvSpPr/>
          <p:nvPr/>
        </p:nvSpPr>
        <p:spPr>
          <a:xfrm>
            <a:off x="2648344" y="1558456"/>
            <a:ext cx="8085917" cy="4778733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1B63F1-E95C-CBBB-184F-2D9152754928}"/>
              </a:ext>
            </a:extLst>
          </p:cNvPr>
          <p:cNvGrpSpPr/>
          <p:nvPr/>
        </p:nvGrpSpPr>
        <p:grpSpPr>
          <a:xfrm>
            <a:off x="8168337" y="3729626"/>
            <a:ext cx="1375319" cy="601755"/>
            <a:chOff x="7779717" y="3710992"/>
            <a:chExt cx="1375319" cy="6017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FCCA95-6AF8-D86E-6DF4-86D3C673884B}"/>
                </a:ext>
              </a:extLst>
            </p:cNvPr>
            <p:cNvSpPr txBox="1"/>
            <p:nvPr/>
          </p:nvSpPr>
          <p:spPr>
            <a:xfrm>
              <a:off x="7779717" y="4118848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Modernization</a:t>
              </a:r>
            </a:p>
          </p:txBody>
        </p:sp>
        <p:sp>
          <p:nvSpPr>
            <p:cNvPr id="108" name="Graphic 35">
              <a:extLst>
                <a:ext uri="{FF2B5EF4-FFF2-40B4-BE49-F238E27FC236}">
                  <a16:creationId xmlns:a16="http://schemas.microsoft.com/office/drawing/2014/main" id="{CD33A081-919C-484C-FD06-E2A09F69C10B}"/>
                </a:ext>
              </a:extLst>
            </p:cNvPr>
            <p:cNvSpPr/>
            <p:nvPr/>
          </p:nvSpPr>
          <p:spPr>
            <a:xfrm>
              <a:off x="8295906" y="3710992"/>
              <a:ext cx="361960" cy="295281"/>
            </a:xfrm>
            <a:custGeom>
              <a:avLst/>
              <a:gdLst>
                <a:gd name="connsiteX0" fmla="*/ 184995 w 361960"/>
                <a:gd name="connsiteY0" fmla="*/ 3003 h 295281"/>
                <a:gd name="connsiteX1" fmla="*/ 356445 w 361960"/>
                <a:gd name="connsiteY1" fmla="*/ 136353 h 295281"/>
                <a:gd name="connsiteX2" fmla="*/ 358950 w 361960"/>
                <a:gd name="connsiteY2" fmla="*/ 156403 h 295281"/>
                <a:gd name="connsiteX3" fmla="*/ 356445 w 361960"/>
                <a:gd name="connsiteY3" fmla="*/ 158908 h 295281"/>
                <a:gd name="connsiteX4" fmla="*/ 184976 w 361960"/>
                <a:gd name="connsiteY4" fmla="*/ 292258 h 295281"/>
                <a:gd name="connsiteX5" fmla="*/ 164927 w 361960"/>
                <a:gd name="connsiteY5" fmla="*/ 289736 h 295281"/>
                <a:gd name="connsiteX6" fmla="*/ 161925 w 361960"/>
                <a:gd name="connsiteY6" fmla="*/ 280980 h 295281"/>
                <a:gd name="connsiteX7" fmla="*/ 161925 w 361960"/>
                <a:gd name="connsiteY7" fmla="*/ 184264 h 295281"/>
                <a:gd name="connsiteX8" fmla="*/ 23051 w 361960"/>
                <a:gd name="connsiteY8" fmla="*/ 292277 h 295281"/>
                <a:gd name="connsiteX9" fmla="*/ 3003 w 361960"/>
                <a:gd name="connsiteY9" fmla="*/ 289755 h 295281"/>
                <a:gd name="connsiteX10" fmla="*/ 0 w 361960"/>
                <a:gd name="connsiteY10" fmla="*/ 280980 h 295281"/>
                <a:gd name="connsiteX11" fmla="*/ 19 w 361960"/>
                <a:gd name="connsiteY11" fmla="*/ 14280 h 295281"/>
                <a:gd name="connsiteX12" fmla="*/ 14314 w 361960"/>
                <a:gd name="connsiteY12" fmla="*/ 0 h 295281"/>
                <a:gd name="connsiteX13" fmla="*/ 23070 w 361960"/>
                <a:gd name="connsiteY13" fmla="*/ 3003 h 295281"/>
                <a:gd name="connsiteX14" fmla="*/ 161906 w 361960"/>
                <a:gd name="connsiteY14" fmla="*/ 110997 h 295281"/>
                <a:gd name="connsiteX15" fmla="*/ 161944 w 361960"/>
                <a:gd name="connsiteY15" fmla="*/ 14280 h 295281"/>
                <a:gd name="connsiteX16" fmla="*/ 176239 w 361960"/>
                <a:gd name="connsiteY16" fmla="*/ 0 h 295281"/>
                <a:gd name="connsiteX17" fmla="*/ 184995 w 361960"/>
                <a:gd name="connsiteY17" fmla="*/ 3003 h 295281"/>
                <a:gd name="connsiteX18" fmla="*/ 190519 w 361960"/>
                <a:gd name="connsiteY18" fmla="*/ 43503 h 295281"/>
                <a:gd name="connsiteX19" fmla="*/ 190500 w 361960"/>
                <a:gd name="connsiteY19" fmla="*/ 251777 h 295281"/>
                <a:gd name="connsiteX20" fmla="*/ 324422 w 361960"/>
                <a:gd name="connsiteY20" fmla="*/ 147630 h 295281"/>
                <a:gd name="connsiteX21" fmla="*/ 190500 w 361960"/>
                <a:gd name="connsiteY21" fmla="*/ 43503 h 295281"/>
                <a:gd name="connsiteX22" fmla="*/ 28594 w 361960"/>
                <a:gd name="connsiteY22" fmla="*/ 43503 h 295281"/>
                <a:gd name="connsiteX23" fmla="*/ 28575 w 361960"/>
                <a:gd name="connsiteY23" fmla="*/ 251777 h 295281"/>
                <a:gd name="connsiteX24" fmla="*/ 161925 w 361960"/>
                <a:gd name="connsiteY24" fmla="*/ 148069 h 295281"/>
                <a:gd name="connsiteX25" fmla="*/ 161925 w 361960"/>
                <a:gd name="connsiteY25" fmla="*/ 147192 h 295281"/>
                <a:gd name="connsiteX26" fmla="*/ 28575 w 361960"/>
                <a:gd name="connsiteY26" fmla="*/ 43503 h 29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1960" h="295281">
                  <a:moveTo>
                    <a:pt x="184995" y="3003"/>
                  </a:moveTo>
                  <a:lnTo>
                    <a:pt x="356445" y="136353"/>
                  </a:lnTo>
                  <a:cubicBezTo>
                    <a:pt x="362674" y="141197"/>
                    <a:pt x="363794" y="150174"/>
                    <a:pt x="358950" y="156403"/>
                  </a:cubicBezTo>
                  <a:cubicBezTo>
                    <a:pt x="358222" y="157338"/>
                    <a:pt x="357380" y="158180"/>
                    <a:pt x="356445" y="158908"/>
                  </a:cubicBezTo>
                  <a:lnTo>
                    <a:pt x="184976" y="292258"/>
                  </a:lnTo>
                  <a:cubicBezTo>
                    <a:pt x="178742" y="297099"/>
                    <a:pt x="169768" y="295969"/>
                    <a:pt x="164927" y="289736"/>
                  </a:cubicBezTo>
                  <a:cubicBezTo>
                    <a:pt x="162982" y="287233"/>
                    <a:pt x="161927" y="284152"/>
                    <a:pt x="161925" y="280980"/>
                  </a:cubicBezTo>
                  <a:lnTo>
                    <a:pt x="161925" y="184264"/>
                  </a:lnTo>
                  <a:lnTo>
                    <a:pt x="23051" y="292277"/>
                  </a:lnTo>
                  <a:cubicBezTo>
                    <a:pt x="16818" y="297118"/>
                    <a:pt x="7843" y="295988"/>
                    <a:pt x="3003" y="289755"/>
                  </a:cubicBezTo>
                  <a:cubicBezTo>
                    <a:pt x="1054" y="287246"/>
                    <a:pt x="-3" y="284158"/>
                    <a:pt x="0" y="280980"/>
                  </a:cubicBezTo>
                  <a:lnTo>
                    <a:pt x="19" y="14280"/>
                  </a:lnTo>
                  <a:cubicBezTo>
                    <a:pt x="23" y="6390"/>
                    <a:pt x="6423" y="-4"/>
                    <a:pt x="14314" y="0"/>
                  </a:cubicBezTo>
                  <a:cubicBezTo>
                    <a:pt x="17485" y="2"/>
                    <a:pt x="20565" y="1058"/>
                    <a:pt x="23070" y="3003"/>
                  </a:cubicBezTo>
                  <a:lnTo>
                    <a:pt x="161906" y="110997"/>
                  </a:lnTo>
                  <a:lnTo>
                    <a:pt x="161944" y="14280"/>
                  </a:lnTo>
                  <a:cubicBezTo>
                    <a:pt x="161948" y="6390"/>
                    <a:pt x="168349" y="-4"/>
                    <a:pt x="176239" y="0"/>
                  </a:cubicBezTo>
                  <a:cubicBezTo>
                    <a:pt x="179409" y="2"/>
                    <a:pt x="182489" y="1058"/>
                    <a:pt x="184995" y="3003"/>
                  </a:cubicBezTo>
                  <a:close/>
                  <a:moveTo>
                    <a:pt x="190519" y="43503"/>
                  </a:moveTo>
                  <a:lnTo>
                    <a:pt x="190500" y="251777"/>
                  </a:lnTo>
                  <a:lnTo>
                    <a:pt x="324422" y="147630"/>
                  </a:lnTo>
                  <a:lnTo>
                    <a:pt x="190500" y="43503"/>
                  </a:lnTo>
                  <a:close/>
                  <a:moveTo>
                    <a:pt x="28594" y="43503"/>
                  </a:moveTo>
                  <a:lnTo>
                    <a:pt x="28575" y="251777"/>
                  </a:lnTo>
                  <a:lnTo>
                    <a:pt x="161925" y="148069"/>
                  </a:lnTo>
                  <a:lnTo>
                    <a:pt x="161925" y="147192"/>
                  </a:lnTo>
                  <a:lnTo>
                    <a:pt x="28575" y="435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CAB12-A7FA-C20E-A725-B8149EABBF87}"/>
              </a:ext>
            </a:extLst>
          </p:cNvPr>
          <p:cNvCxnSpPr>
            <a:cxnSpLocks/>
          </p:cNvCxnSpPr>
          <p:nvPr/>
        </p:nvCxnSpPr>
        <p:spPr>
          <a:xfrm>
            <a:off x="2940165" y="3082131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193125-9151-14C6-937D-531AA94482A4}"/>
              </a:ext>
            </a:extLst>
          </p:cNvPr>
          <p:cNvSpPr txBox="1"/>
          <p:nvPr/>
        </p:nvSpPr>
        <p:spPr>
          <a:xfrm>
            <a:off x="695183" y="2135869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Workloads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AB163-0EE5-1954-7734-45991C5064A7}"/>
              </a:ext>
            </a:extLst>
          </p:cNvPr>
          <p:cNvSpPr txBox="1"/>
          <p:nvPr/>
        </p:nvSpPr>
        <p:spPr>
          <a:xfrm>
            <a:off x="699717" y="3715828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Developer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Productivity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05F9FF-1E08-51AD-5717-D7BE850A9781}"/>
              </a:ext>
            </a:extLst>
          </p:cNvPr>
          <p:cNvGrpSpPr/>
          <p:nvPr/>
        </p:nvGrpSpPr>
        <p:grpSpPr>
          <a:xfrm>
            <a:off x="4760368" y="5358068"/>
            <a:ext cx="1375319" cy="636286"/>
            <a:chOff x="4992386" y="5415799"/>
            <a:chExt cx="1375319" cy="6362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7ECEB-1468-15D6-CCDD-7EAB444C2D8E}"/>
                </a:ext>
              </a:extLst>
            </p:cNvPr>
            <p:cNvSpPr txBox="1"/>
            <p:nvPr/>
          </p:nvSpPr>
          <p:spPr>
            <a:xfrm>
              <a:off x="4992386" y="5858186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109" name="Graphic 69">
              <a:extLst>
                <a:ext uri="{FF2B5EF4-FFF2-40B4-BE49-F238E27FC236}">
                  <a16:creationId xmlns:a16="http://schemas.microsoft.com/office/drawing/2014/main" id="{660ED803-F309-E967-61A8-A66EA65DC40A}"/>
                </a:ext>
              </a:extLst>
            </p:cNvPr>
            <p:cNvSpPr/>
            <p:nvPr/>
          </p:nvSpPr>
          <p:spPr>
            <a:xfrm>
              <a:off x="5489545" y="5415799"/>
              <a:ext cx="381000" cy="381000"/>
            </a:xfrm>
            <a:custGeom>
              <a:avLst/>
              <a:gdLst>
                <a:gd name="connsiteX0" fmla="*/ 113043 w 381000"/>
                <a:gd name="connsiteY0" fmla="*/ 267957 h 381000"/>
                <a:gd name="connsiteX1" fmla="*/ 113756 w 381000"/>
                <a:gd name="connsiteY1" fmla="*/ 288150 h 381000"/>
                <a:gd name="connsiteX2" fmla="*/ 93563 w 381000"/>
                <a:gd name="connsiteY2" fmla="*/ 288863 h 381000"/>
                <a:gd name="connsiteX3" fmla="*/ 92850 w 381000"/>
                <a:gd name="connsiteY3" fmla="*/ 288150 h 381000"/>
                <a:gd name="connsiteX4" fmla="*/ 92860 w 381000"/>
                <a:gd name="connsiteY4" fmla="*/ 92830 h 381000"/>
                <a:gd name="connsiteX5" fmla="*/ 222352 w 381000"/>
                <a:gd name="connsiteY5" fmla="*/ 56102 h 381000"/>
                <a:gd name="connsiteX6" fmla="*/ 233073 w 381000"/>
                <a:gd name="connsiteY6" fmla="*/ 73229 h 381000"/>
                <a:gd name="connsiteX7" fmla="*/ 215947 w 381000"/>
                <a:gd name="connsiteY7" fmla="*/ 83950 h 381000"/>
                <a:gd name="connsiteX8" fmla="*/ 215798 w 381000"/>
                <a:gd name="connsiteY8" fmla="*/ 83915 h 381000"/>
                <a:gd name="connsiteX9" fmla="*/ 83929 w 381000"/>
                <a:gd name="connsiteY9" fmla="*/ 165202 h 381000"/>
                <a:gd name="connsiteX10" fmla="*/ 113062 w 381000"/>
                <a:gd name="connsiteY10" fmla="*/ 267957 h 381000"/>
                <a:gd name="connsiteX11" fmla="*/ 302666 w 381000"/>
                <a:gd name="connsiteY11" fmla="*/ 136055 h 381000"/>
                <a:gd name="connsiteX12" fmla="*/ 320859 w 381000"/>
                <a:gd name="connsiteY12" fmla="*/ 144818 h 381000"/>
                <a:gd name="connsiteX13" fmla="*/ 288169 w 381000"/>
                <a:gd name="connsiteY13" fmla="*/ 288150 h 381000"/>
                <a:gd name="connsiteX14" fmla="*/ 267967 w 381000"/>
                <a:gd name="connsiteY14" fmla="*/ 288510 h 381000"/>
                <a:gd name="connsiteX15" fmla="*/ 267607 w 381000"/>
                <a:gd name="connsiteY15" fmla="*/ 268308 h 381000"/>
                <a:gd name="connsiteX16" fmla="*/ 267957 w 381000"/>
                <a:gd name="connsiteY16" fmla="*/ 267957 h 381000"/>
                <a:gd name="connsiteX17" fmla="*/ 293903 w 381000"/>
                <a:gd name="connsiteY17" fmla="*/ 154248 h 381000"/>
                <a:gd name="connsiteX18" fmla="*/ 302666 w 381000"/>
                <a:gd name="connsiteY18" fmla="*/ 136055 h 381000"/>
                <a:gd name="connsiteX19" fmla="*/ 264395 w 381000"/>
                <a:gd name="connsiteY19" fmla="*/ 88906 h 381000"/>
                <a:gd name="connsiteX20" fmla="*/ 281182 w 381000"/>
                <a:gd name="connsiteY20" fmla="*/ 90212 h 381000"/>
                <a:gd name="connsiteX21" fmla="*/ 282721 w 381000"/>
                <a:gd name="connsiteY21" fmla="*/ 103403 h 381000"/>
                <a:gd name="connsiteX22" fmla="*/ 280245 w 381000"/>
                <a:gd name="connsiteY22" fmla="*/ 108166 h 381000"/>
                <a:gd name="connsiteX23" fmla="*/ 253289 w 381000"/>
                <a:gd name="connsiteY23" fmla="*/ 159849 h 381000"/>
                <a:gd name="connsiteX24" fmla="*/ 231267 w 381000"/>
                <a:gd name="connsiteY24" fmla="*/ 200939 h 381000"/>
                <a:gd name="connsiteX25" fmla="*/ 222656 w 381000"/>
                <a:gd name="connsiteY25" fmla="*/ 216237 h 381000"/>
                <a:gd name="connsiteX26" fmla="*/ 216560 w 381000"/>
                <a:gd name="connsiteY26" fmla="*/ 225762 h 381000"/>
                <a:gd name="connsiteX27" fmla="*/ 166293 w 381000"/>
                <a:gd name="connsiteY27" fmla="*/ 230756 h 381000"/>
                <a:gd name="connsiteX28" fmla="*/ 160553 w 381000"/>
                <a:gd name="connsiteY28" fmla="*/ 181432 h 381000"/>
                <a:gd name="connsiteX29" fmla="*/ 168421 w 381000"/>
                <a:gd name="connsiteY29" fmla="*/ 173336 h 381000"/>
                <a:gd name="connsiteX30" fmla="*/ 181337 w 381000"/>
                <a:gd name="connsiteY30" fmla="*/ 161430 h 381000"/>
                <a:gd name="connsiteX31" fmla="*/ 216237 w 381000"/>
                <a:gd name="connsiteY31" fmla="*/ 130569 h 381000"/>
                <a:gd name="connsiteX32" fmla="*/ 260318 w 381000"/>
                <a:gd name="connsiteY32" fmla="*/ 92412 h 381000"/>
                <a:gd name="connsiteX33" fmla="*/ 264395 w 381000"/>
                <a:gd name="connsiteY33" fmla="*/ 88906 h 381000"/>
                <a:gd name="connsiteX34" fmla="*/ 381000 w 381000"/>
                <a:gd name="connsiteY34" fmla="*/ 190500 h 381000"/>
                <a:gd name="connsiteX35" fmla="*/ 190500 w 381000"/>
                <a:gd name="connsiteY35" fmla="*/ 381000 h 381000"/>
                <a:gd name="connsiteX36" fmla="*/ 0 w 381000"/>
                <a:gd name="connsiteY36" fmla="*/ 190500 h 381000"/>
                <a:gd name="connsiteX37" fmla="*/ 190500 w 381000"/>
                <a:gd name="connsiteY37" fmla="*/ 0 h 381000"/>
                <a:gd name="connsiteX38" fmla="*/ 381000 w 381000"/>
                <a:gd name="connsiteY38" fmla="*/ 190500 h 381000"/>
                <a:gd name="connsiteX39" fmla="*/ 28575 w 381000"/>
                <a:gd name="connsiteY39" fmla="*/ 190500 h 381000"/>
                <a:gd name="connsiteX40" fmla="*/ 190500 w 381000"/>
                <a:gd name="connsiteY40" fmla="*/ 352425 h 381000"/>
                <a:gd name="connsiteX41" fmla="*/ 352425 w 381000"/>
                <a:gd name="connsiteY41" fmla="*/ 190500 h 381000"/>
                <a:gd name="connsiteX42" fmla="*/ 190500 w 381000"/>
                <a:gd name="connsiteY42" fmla="*/ 28575 h 381000"/>
                <a:gd name="connsiteX43" fmla="*/ 28575 w 381000"/>
                <a:gd name="connsiteY43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1000" h="381000">
                  <a:moveTo>
                    <a:pt x="113043" y="267957"/>
                  </a:moveTo>
                  <a:cubicBezTo>
                    <a:pt x="118816" y="273337"/>
                    <a:pt x="119135" y="282378"/>
                    <a:pt x="113756" y="288150"/>
                  </a:cubicBezTo>
                  <a:cubicBezTo>
                    <a:pt x="108376" y="293922"/>
                    <a:pt x="99335" y="294243"/>
                    <a:pt x="93563" y="288863"/>
                  </a:cubicBezTo>
                  <a:cubicBezTo>
                    <a:pt x="93317" y="288634"/>
                    <a:pt x="93079" y="288396"/>
                    <a:pt x="92850" y="288150"/>
                  </a:cubicBezTo>
                  <a:cubicBezTo>
                    <a:pt x="38916" y="234210"/>
                    <a:pt x="38921" y="146763"/>
                    <a:pt x="92860" y="92830"/>
                  </a:cubicBezTo>
                  <a:cubicBezTo>
                    <a:pt x="126734" y="58960"/>
                    <a:pt x="175740" y="45060"/>
                    <a:pt x="222352" y="56102"/>
                  </a:cubicBezTo>
                  <a:cubicBezTo>
                    <a:pt x="230042" y="57871"/>
                    <a:pt x="234843" y="65539"/>
                    <a:pt x="233073" y="73229"/>
                  </a:cubicBezTo>
                  <a:cubicBezTo>
                    <a:pt x="231305" y="80919"/>
                    <a:pt x="223637" y="85719"/>
                    <a:pt x="215947" y="83950"/>
                  </a:cubicBezTo>
                  <a:cubicBezTo>
                    <a:pt x="215897" y="83939"/>
                    <a:pt x="215848" y="83927"/>
                    <a:pt x="215798" y="83915"/>
                  </a:cubicBezTo>
                  <a:cubicBezTo>
                    <a:pt x="156938" y="69947"/>
                    <a:pt x="97897" y="106340"/>
                    <a:pt x="83929" y="165202"/>
                  </a:cubicBezTo>
                  <a:cubicBezTo>
                    <a:pt x="75152" y="202187"/>
                    <a:pt x="86179" y="241082"/>
                    <a:pt x="113062" y="267957"/>
                  </a:cubicBezTo>
                  <a:close/>
                  <a:moveTo>
                    <a:pt x="302666" y="136055"/>
                  </a:moveTo>
                  <a:cubicBezTo>
                    <a:pt x="310109" y="133456"/>
                    <a:pt x="318251" y="137378"/>
                    <a:pt x="320859" y="144818"/>
                  </a:cubicBezTo>
                  <a:cubicBezTo>
                    <a:pt x="338408" y="194908"/>
                    <a:pt x="325702" y="250624"/>
                    <a:pt x="288169" y="288150"/>
                  </a:cubicBezTo>
                  <a:cubicBezTo>
                    <a:pt x="282691" y="293829"/>
                    <a:pt x="273646" y="293989"/>
                    <a:pt x="267967" y="288510"/>
                  </a:cubicBezTo>
                  <a:cubicBezTo>
                    <a:pt x="262288" y="283032"/>
                    <a:pt x="262128" y="273987"/>
                    <a:pt x="267607" y="268308"/>
                  </a:cubicBezTo>
                  <a:cubicBezTo>
                    <a:pt x="267721" y="268190"/>
                    <a:pt x="267839" y="268072"/>
                    <a:pt x="267957" y="267957"/>
                  </a:cubicBezTo>
                  <a:cubicBezTo>
                    <a:pt x="297744" y="238192"/>
                    <a:pt x="307831" y="193988"/>
                    <a:pt x="293903" y="154248"/>
                  </a:cubicBezTo>
                  <a:cubicBezTo>
                    <a:pt x="291305" y="146804"/>
                    <a:pt x="295225" y="138663"/>
                    <a:pt x="302666" y="136055"/>
                  </a:cubicBezTo>
                  <a:close/>
                  <a:moveTo>
                    <a:pt x="264395" y="88906"/>
                  </a:moveTo>
                  <a:cubicBezTo>
                    <a:pt x="269392" y="84631"/>
                    <a:pt x="276907" y="85216"/>
                    <a:pt x="281182" y="90212"/>
                  </a:cubicBezTo>
                  <a:cubicBezTo>
                    <a:pt x="284327" y="93888"/>
                    <a:pt x="284937" y="99102"/>
                    <a:pt x="282721" y="103403"/>
                  </a:cubicBezTo>
                  <a:lnTo>
                    <a:pt x="280245" y="108166"/>
                  </a:lnTo>
                  <a:cubicBezTo>
                    <a:pt x="271333" y="125432"/>
                    <a:pt x="262349" y="142660"/>
                    <a:pt x="253289" y="159849"/>
                  </a:cubicBezTo>
                  <a:cubicBezTo>
                    <a:pt x="246057" y="173603"/>
                    <a:pt x="238716" y="187302"/>
                    <a:pt x="231267" y="200939"/>
                  </a:cubicBezTo>
                  <a:cubicBezTo>
                    <a:pt x="228009" y="206845"/>
                    <a:pt x="225057" y="212103"/>
                    <a:pt x="222656" y="216237"/>
                  </a:cubicBezTo>
                  <a:cubicBezTo>
                    <a:pt x="220816" y="219530"/>
                    <a:pt x="218780" y="222712"/>
                    <a:pt x="216560" y="225762"/>
                  </a:cubicBezTo>
                  <a:cubicBezTo>
                    <a:pt x="204060" y="241023"/>
                    <a:pt x="181554" y="243259"/>
                    <a:pt x="166293" y="230756"/>
                  </a:cubicBezTo>
                  <a:cubicBezTo>
                    <a:pt x="151395" y="218553"/>
                    <a:pt x="148856" y="196733"/>
                    <a:pt x="160553" y="181432"/>
                  </a:cubicBezTo>
                  <a:cubicBezTo>
                    <a:pt x="162192" y="179356"/>
                    <a:pt x="165202" y="176384"/>
                    <a:pt x="168421" y="173336"/>
                  </a:cubicBezTo>
                  <a:cubicBezTo>
                    <a:pt x="171888" y="170040"/>
                    <a:pt x="176308" y="165964"/>
                    <a:pt x="181337" y="161430"/>
                  </a:cubicBezTo>
                  <a:cubicBezTo>
                    <a:pt x="192889" y="151051"/>
                    <a:pt x="204523" y="140764"/>
                    <a:pt x="216237" y="130569"/>
                  </a:cubicBezTo>
                  <a:cubicBezTo>
                    <a:pt x="230878" y="117790"/>
                    <a:pt x="245572" y="105071"/>
                    <a:pt x="260318" y="92412"/>
                  </a:cubicBezTo>
                  <a:lnTo>
                    <a:pt x="264395" y="88906"/>
                  </a:lnTo>
                  <a:close/>
                  <a:moveTo>
                    <a:pt x="381000" y="190500"/>
                  </a:moveTo>
                  <a:cubicBezTo>
                    <a:pt x="381000" y="295713"/>
                    <a:pt x="295713" y="381000"/>
                    <a:pt x="190500" y="381000"/>
                  </a:cubicBezTo>
                  <a:cubicBezTo>
                    <a:pt x="85287" y="381000"/>
                    <a:pt x="0" y="295713"/>
                    <a:pt x="0" y="190500"/>
                  </a:cubicBezTo>
                  <a:cubicBezTo>
                    <a:pt x="0" y="85287"/>
                    <a:pt x="85287" y="0"/>
                    <a:pt x="190500" y="0"/>
                  </a:cubicBezTo>
                  <a:cubicBezTo>
                    <a:pt x="295713" y="0"/>
                    <a:pt x="381000" y="85287"/>
                    <a:pt x="381000" y="190500"/>
                  </a:cubicBezTo>
                  <a:close/>
                  <a:moveTo>
                    <a:pt x="28575" y="190500"/>
                  </a:moveTo>
                  <a:cubicBezTo>
                    <a:pt x="28575" y="279928"/>
                    <a:pt x="101071" y="352425"/>
                    <a:pt x="190500" y="352425"/>
                  </a:cubicBezTo>
                  <a:cubicBezTo>
                    <a:pt x="279928" y="352425"/>
                    <a:pt x="352425" y="279928"/>
                    <a:pt x="352425" y="190500"/>
                  </a:cubicBezTo>
                  <a:cubicBezTo>
                    <a:pt x="352425" y="101071"/>
                    <a:pt x="279928" y="28575"/>
                    <a:pt x="190500" y="28575"/>
                  </a:cubicBezTo>
                  <a:cubicBezTo>
                    <a:pt x="101071" y="28575"/>
                    <a:pt x="28575" y="101071"/>
                    <a:pt x="28575" y="19050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B56E3E-BA36-D7DE-C8D4-9A5051AFBE97}"/>
              </a:ext>
            </a:extLst>
          </p:cNvPr>
          <p:cNvCxnSpPr>
            <a:cxnSpLocks/>
          </p:cNvCxnSpPr>
          <p:nvPr/>
        </p:nvCxnSpPr>
        <p:spPr>
          <a:xfrm>
            <a:off x="2940165" y="4870336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02F63DC-B367-B20F-5E64-4C6E2AD00F97}"/>
              </a:ext>
            </a:extLst>
          </p:cNvPr>
          <p:cNvSpPr txBox="1"/>
          <p:nvPr/>
        </p:nvSpPr>
        <p:spPr>
          <a:xfrm>
            <a:off x="695183" y="5476222"/>
            <a:ext cx="2055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Fundamentals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1167E7-688B-C04B-3C5C-F523E7948757}"/>
              </a:ext>
            </a:extLst>
          </p:cNvPr>
          <p:cNvGrpSpPr/>
          <p:nvPr/>
        </p:nvGrpSpPr>
        <p:grpSpPr>
          <a:xfrm>
            <a:off x="7169574" y="5384086"/>
            <a:ext cx="1375065" cy="610268"/>
            <a:chOff x="6899556" y="5444374"/>
            <a:chExt cx="1375065" cy="6102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41A90-2537-4550-1610-95CDC8D15A6D}"/>
                </a:ext>
              </a:extLst>
            </p:cNvPr>
            <p:cNvSpPr txBox="1"/>
            <p:nvPr/>
          </p:nvSpPr>
          <p:spPr>
            <a:xfrm>
              <a:off x="6899556" y="5860743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Supply Chain</a:t>
              </a:r>
            </a:p>
          </p:txBody>
        </p:sp>
        <p:sp>
          <p:nvSpPr>
            <p:cNvPr id="110" name="Graphic 81">
              <a:extLst>
                <a:ext uri="{FF2B5EF4-FFF2-40B4-BE49-F238E27FC236}">
                  <a16:creationId xmlns:a16="http://schemas.microsoft.com/office/drawing/2014/main" id="{19C36096-F6F1-B5B5-8F79-0DCBCB86C60B}"/>
                </a:ext>
              </a:extLst>
            </p:cNvPr>
            <p:cNvSpPr/>
            <p:nvPr/>
          </p:nvSpPr>
          <p:spPr>
            <a:xfrm>
              <a:off x="7396588" y="5444374"/>
              <a:ext cx="400050" cy="371475"/>
            </a:xfrm>
            <a:custGeom>
              <a:avLst/>
              <a:gdLst>
                <a:gd name="connsiteX0" fmla="*/ 80963 w 400050"/>
                <a:gd name="connsiteY0" fmla="*/ 0 h 371475"/>
                <a:gd name="connsiteX1" fmla="*/ 47625 w 400050"/>
                <a:gd name="connsiteY1" fmla="*/ 33338 h 371475"/>
                <a:gd name="connsiteX2" fmla="*/ 47625 w 400050"/>
                <a:gd name="connsiteY2" fmla="*/ 80963 h 371475"/>
                <a:gd name="connsiteX3" fmla="*/ 80963 w 400050"/>
                <a:gd name="connsiteY3" fmla="*/ 114300 h 371475"/>
                <a:gd name="connsiteX4" fmla="*/ 128588 w 400050"/>
                <a:gd name="connsiteY4" fmla="*/ 114300 h 371475"/>
                <a:gd name="connsiteX5" fmla="*/ 161925 w 400050"/>
                <a:gd name="connsiteY5" fmla="*/ 80963 h 371475"/>
                <a:gd name="connsiteX6" fmla="*/ 161925 w 400050"/>
                <a:gd name="connsiteY6" fmla="*/ 33338 h 371475"/>
                <a:gd name="connsiteX7" fmla="*/ 128588 w 400050"/>
                <a:gd name="connsiteY7" fmla="*/ 0 h 371475"/>
                <a:gd name="connsiteX8" fmla="*/ 80963 w 400050"/>
                <a:gd name="connsiteY8" fmla="*/ 0 h 371475"/>
                <a:gd name="connsiteX9" fmla="*/ 219075 w 400050"/>
                <a:gd name="connsiteY9" fmla="*/ 33338 h 371475"/>
                <a:gd name="connsiteX10" fmla="*/ 252413 w 400050"/>
                <a:gd name="connsiteY10" fmla="*/ 0 h 371475"/>
                <a:gd name="connsiteX11" fmla="*/ 300038 w 400050"/>
                <a:gd name="connsiteY11" fmla="*/ 0 h 371475"/>
                <a:gd name="connsiteX12" fmla="*/ 333375 w 400050"/>
                <a:gd name="connsiteY12" fmla="*/ 33338 h 371475"/>
                <a:gd name="connsiteX13" fmla="*/ 333375 w 400050"/>
                <a:gd name="connsiteY13" fmla="*/ 80963 h 371475"/>
                <a:gd name="connsiteX14" fmla="*/ 300038 w 400050"/>
                <a:gd name="connsiteY14" fmla="*/ 114300 h 371475"/>
                <a:gd name="connsiteX15" fmla="*/ 252413 w 400050"/>
                <a:gd name="connsiteY15" fmla="*/ 114300 h 371475"/>
                <a:gd name="connsiteX16" fmla="*/ 219075 w 400050"/>
                <a:gd name="connsiteY16" fmla="*/ 80963 h 371475"/>
                <a:gd name="connsiteX17" fmla="*/ 219075 w 400050"/>
                <a:gd name="connsiteY17" fmla="*/ 33338 h 371475"/>
                <a:gd name="connsiteX18" fmla="*/ 252413 w 400050"/>
                <a:gd name="connsiteY18" fmla="*/ 28575 h 371475"/>
                <a:gd name="connsiteX19" fmla="*/ 247650 w 400050"/>
                <a:gd name="connsiteY19" fmla="*/ 33338 h 371475"/>
                <a:gd name="connsiteX20" fmla="*/ 247650 w 400050"/>
                <a:gd name="connsiteY20" fmla="*/ 80963 h 371475"/>
                <a:gd name="connsiteX21" fmla="*/ 252413 w 400050"/>
                <a:gd name="connsiteY21" fmla="*/ 85725 h 371475"/>
                <a:gd name="connsiteX22" fmla="*/ 300038 w 400050"/>
                <a:gd name="connsiteY22" fmla="*/ 85725 h 371475"/>
                <a:gd name="connsiteX23" fmla="*/ 304800 w 400050"/>
                <a:gd name="connsiteY23" fmla="*/ 80963 h 371475"/>
                <a:gd name="connsiteX24" fmla="*/ 304800 w 400050"/>
                <a:gd name="connsiteY24" fmla="*/ 33338 h 371475"/>
                <a:gd name="connsiteX25" fmla="*/ 300038 w 400050"/>
                <a:gd name="connsiteY25" fmla="*/ 28575 h 371475"/>
                <a:gd name="connsiteX26" fmla="*/ 252413 w 400050"/>
                <a:gd name="connsiteY26" fmla="*/ 28575 h 371475"/>
                <a:gd name="connsiteX27" fmla="*/ 95250 w 400050"/>
                <a:gd name="connsiteY27" fmla="*/ 266700 h 371475"/>
                <a:gd name="connsiteX28" fmla="*/ 123825 w 400050"/>
                <a:gd name="connsiteY28" fmla="*/ 238125 h 371475"/>
                <a:gd name="connsiteX29" fmla="*/ 95250 w 400050"/>
                <a:gd name="connsiteY29" fmla="*/ 209550 h 371475"/>
                <a:gd name="connsiteX30" fmla="*/ 66675 w 400050"/>
                <a:gd name="connsiteY30" fmla="*/ 238125 h 371475"/>
                <a:gd name="connsiteX31" fmla="*/ 95250 w 400050"/>
                <a:gd name="connsiteY31" fmla="*/ 266700 h 371475"/>
                <a:gd name="connsiteX32" fmla="*/ 85725 w 400050"/>
                <a:gd name="connsiteY32" fmla="*/ 180975 h 371475"/>
                <a:gd name="connsiteX33" fmla="*/ 205931 w 400050"/>
                <a:gd name="connsiteY33" fmla="*/ 180975 h 371475"/>
                <a:gd name="connsiteX34" fmla="*/ 247574 w 400050"/>
                <a:gd name="connsiteY34" fmla="*/ 152400 h 371475"/>
                <a:gd name="connsiteX35" fmla="*/ 85725 w 400050"/>
                <a:gd name="connsiteY35" fmla="*/ 152400 h 371475"/>
                <a:gd name="connsiteX36" fmla="*/ 0 w 400050"/>
                <a:gd name="connsiteY36" fmla="*/ 238125 h 371475"/>
                <a:gd name="connsiteX37" fmla="*/ 85725 w 400050"/>
                <a:gd name="connsiteY37" fmla="*/ 323850 h 371475"/>
                <a:gd name="connsiteX38" fmla="*/ 185395 w 400050"/>
                <a:gd name="connsiteY38" fmla="*/ 323850 h 371475"/>
                <a:gd name="connsiteX39" fmla="*/ 174765 w 400050"/>
                <a:gd name="connsiteY39" fmla="*/ 295275 h 371475"/>
                <a:gd name="connsiteX40" fmla="*/ 85725 w 400050"/>
                <a:gd name="connsiteY40" fmla="*/ 295275 h 371475"/>
                <a:gd name="connsiteX41" fmla="*/ 28575 w 400050"/>
                <a:gd name="connsiteY41" fmla="*/ 238125 h 371475"/>
                <a:gd name="connsiteX42" fmla="*/ 85725 w 400050"/>
                <a:gd name="connsiteY42" fmla="*/ 180975 h 371475"/>
                <a:gd name="connsiteX43" fmla="*/ 161925 w 400050"/>
                <a:gd name="connsiteY43" fmla="*/ 238125 h 371475"/>
                <a:gd name="connsiteX44" fmla="*/ 171641 w 400050"/>
                <a:gd name="connsiteY44" fmla="*/ 259594 h 371475"/>
                <a:gd name="connsiteX45" fmla="*/ 185147 w 400050"/>
                <a:gd name="connsiteY45" fmla="*/ 210064 h 371475"/>
                <a:gd name="connsiteX46" fmla="*/ 161925 w 400050"/>
                <a:gd name="connsiteY46" fmla="*/ 238125 h 371475"/>
                <a:gd name="connsiteX47" fmla="*/ 400050 w 400050"/>
                <a:gd name="connsiteY47" fmla="*/ 266700 h 371475"/>
                <a:gd name="connsiteX48" fmla="*/ 295275 w 400050"/>
                <a:gd name="connsiteY48" fmla="*/ 371475 h 371475"/>
                <a:gd name="connsiteX49" fmla="*/ 190500 w 400050"/>
                <a:gd name="connsiteY49" fmla="*/ 266700 h 371475"/>
                <a:gd name="connsiteX50" fmla="*/ 295275 w 400050"/>
                <a:gd name="connsiteY50" fmla="*/ 161925 h 371475"/>
                <a:gd name="connsiteX51" fmla="*/ 400050 w 400050"/>
                <a:gd name="connsiteY51" fmla="*/ 266700 h 371475"/>
                <a:gd name="connsiteX52" fmla="*/ 359169 w 400050"/>
                <a:gd name="connsiteY52" fmla="*/ 221856 h 371475"/>
                <a:gd name="connsiteX53" fmla="*/ 345698 w 400050"/>
                <a:gd name="connsiteY53" fmla="*/ 221839 h 371475"/>
                <a:gd name="connsiteX54" fmla="*/ 345681 w 400050"/>
                <a:gd name="connsiteY54" fmla="*/ 221856 h 371475"/>
                <a:gd name="connsiteX55" fmla="*/ 276225 w 400050"/>
                <a:gd name="connsiteY55" fmla="*/ 291332 h 371475"/>
                <a:gd name="connsiteX56" fmla="*/ 244869 w 400050"/>
                <a:gd name="connsiteY56" fmla="*/ 259956 h 371475"/>
                <a:gd name="connsiteX57" fmla="*/ 231381 w 400050"/>
                <a:gd name="connsiteY57" fmla="*/ 259956 h 371475"/>
                <a:gd name="connsiteX58" fmla="*/ 231381 w 400050"/>
                <a:gd name="connsiteY58" fmla="*/ 273444 h 371475"/>
                <a:gd name="connsiteX59" fmla="*/ 269481 w 400050"/>
                <a:gd name="connsiteY59" fmla="*/ 311544 h 371475"/>
                <a:gd name="connsiteX60" fmla="*/ 282952 w 400050"/>
                <a:gd name="connsiteY60" fmla="*/ 311561 h 371475"/>
                <a:gd name="connsiteX61" fmla="*/ 282969 w 400050"/>
                <a:gd name="connsiteY61" fmla="*/ 311544 h 371475"/>
                <a:gd name="connsiteX62" fmla="*/ 359169 w 400050"/>
                <a:gd name="connsiteY62" fmla="*/ 235344 h 371475"/>
                <a:gd name="connsiteX63" fmla="*/ 359186 w 400050"/>
                <a:gd name="connsiteY63" fmla="*/ 221873 h 371475"/>
                <a:gd name="connsiteX64" fmla="*/ 359169 w 400050"/>
                <a:gd name="connsiteY64" fmla="*/ 22185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0050" h="371475">
                  <a:moveTo>
                    <a:pt x="80963" y="0"/>
                  </a:moveTo>
                  <a:cubicBezTo>
                    <a:pt x="62551" y="0"/>
                    <a:pt x="47625" y="14926"/>
                    <a:pt x="47625" y="33338"/>
                  </a:cubicBezTo>
                  <a:lnTo>
                    <a:pt x="47625" y="80963"/>
                  </a:lnTo>
                  <a:cubicBezTo>
                    <a:pt x="47625" y="99365"/>
                    <a:pt x="62560" y="114300"/>
                    <a:pt x="80963" y="114300"/>
                  </a:cubicBezTo>
                  <a:lnTo>
                    <a:pt x="128588" y="114300"/>
                  </a:lnTo>
                  <a:cubicBezTo>
                    <a:pt x="146999" y="114300"/>
                    <a:pt x="161925" y="99374"/>
                    <a:pt x="161925" y="80963"/>
                  </a:cubicBezTo>
                  <a:lnTo>
                    <a:pt x="161925" y="33338"/>
                  </a:lnTo>
                  <a:cubicBezTo>
                    <a:pt x="161925" y="14926"/>
                    <a:pt x="146999" y="0"/>
                    <a:pt x="128588" y="0"/>
                  </a:cubicBezTo>
                  <a:lnTo>
                    <a:pt x="80963" y="0"/>
                  </a:lnTo>
                  <a:close/>
                  <a:moveTo>
                    <a:pt x="219075" y="33338"/>
                  </a:moveTo>
                  <a:cubicBezTo>
                    <a:pt x="219075" y="14935"/>
                    <a:pt x="234010" y="0"/>
                    <a:pt x="252413" y="0"/>
                  </a:cubicBezTo>
                  <a:lnTo>
                    <a:pt x="300038" y="0"/>
                  </a:lnTo>
                  <a:cubicBezTo>
                    <a:pt x="318440" y="0"/>
                    <a:pt x="333375" y="14935"/>
                    <a:pt x="333375" y="33338"/>
                  </a:cubicBezTo>
                  <a:lnTo>
                    <a:pt x="333375" y="80963"/>
                  </a:lnTo>
                  <a:cubicBezTo>
                    <a:pt x="333375" y="99374"/>
                    <a:pt x="318449" y="114300"/>
                    <a:pt x="300038" y="114300"/>
                  </a:cubicBezTo>
                  <a:lnTo>
                    <a:pt x="252413" y="114300"/>
                  </a:lnTo>
                  <a:cubicBezTo>
                    <a:pt x="234001" y="114300"/>
                    <a:pt x="219075" y="99374"/>
                    <a:pt x="219075" y="80963"/>
                  </a:cubicBezTo>
                  <a:lnTo>
                    <a:pt x="219075" y="33338"/>
                  </a:lnTo>
                  <a:close/>
                  <a:moveTo>
                    <a:pt x="252413" y="28575"/>
                  </a:moveTo>
                  <a:cubicBezTo>
                    <a:pt x="249782" y="28575"/>
                    <a:pt x="247650" y="30707"/>
                    <a:pt x="247650" y="33338"/>
                  </a:cubicBezTo>
                  <a:lnTo>
                    <a:pt x="247650" y="80963"/>
                  </a:lnTo>
                  <a:cubicBezTo>
                    <a:pt x="247650" y="83591"/>
                    <a:pt x="249784" y="85725"/>
                    <a:pt x="252413" y="85725"/>
                  </a:cubicBezTo>
                  <a:lnTo>
                    <a:pt x="300038" y="85725"/>
                  </a:lnTo>
                  <a:cubicBezTo>
                    <a:pt x="302668" y="85725"/>
                    <a:pt x="304800" y="83593"/>
                    <a:pt x="304800" y="80963"/>
                  </a:cubicBezTo>
                  <a:lnTo>
                    <a:pt x="304800" y="33338"/>
                  </a:lnTo>
                  <a:cubicBezTo>
                    <a:pt x="304800" y="30707"/>
                    <a:pt x="302668" y="28575"/>
                    <a:pt x="300038" y="28575"/>
                  </a:cubicBezTo>
                  <a:lnTo>
                    <a:pt x="252413" y="28575"/>
                  </a:lnTo>
                  <a:close/>
                  <a:moveTo>
                    <a:pt x="95250" y="266700"/>
                  </a:moveTo>
                  <a:cubicBezTo>
                    <a:pt x="111032" y="266700"/>
                    <a:pt x="123825" y="253906"/>
                    <a:pt x="123825" y="238125"/>
                  </a:cubicBezTo>
                  <a:cubicBezTo>
                    <a:pt x="123825" y="222344"/>
                    <a:pt x="111032" y="209550"/>
                    <a:pt x="95250" y="209550"/>
                  </a:cubicBezTo>
                  <a:cubicBezTo>
                    <a:pt x="79468" y="209550"/>
                    <a:pt x="66675" y="222344"/>
                    <a:pt x="66675" y="238125"/>
                  </a:cubicBezTo>
                  <a:cubicBezTo>
                    <a:pt x="66675" y="253906"/>
                    <a:pt x="79468" y="266700"/>
                    <a:pt x="95250" y="266700"/>
                  </a:cubicBezTo>
                  <a:close/>
                  <a:moveTo>
                    <a:pt x="85725" y="180975"/>
                  </a:moveTo>
                  <a:lnTo>
                    <a:pt x="205931" y="180975"/>
                  </a:lnTo>
                  <a:cubicBezTo>
                    <a:pt x="217705" y="168695"/>
                    <a:pt x="231880" y="158968"/>
                    <a:pt x="247574" y="152400"/>
                  </a:cubicBezTo>
                  <a:lnTo>
                    <a:pt x="85725" y="152400"/>
                  </a:lnTo>
                  <a:cubicBezTo>
                    <a:pt x="38380" y="152400"/>
                    <a:pt x="0" y="190780"/>
                    <a:pt x="0" y="238125"/>
                  </a:cubicBezTo>
                  <a:cubicBezTo>
                    <a:pt x="0" y="285470"/>
                    <a:pt x="38380" y="323850"/>
                    <a:pt x="85725" y="323850"/>
                  </a:cubicBezTo>
                  <a:lnTo>
                    <a:pt x="185395" y="323850"/>
                  </a:lnTo>
                  <a:cubicBezTo>
                    <a:pt x="180680" y="314803"/>
                    <a:pt x="177110" y="305204"/>
                    <a:pt x="174765" y="295275"/>
                  </a:cubicBezTo>
                  <a:lnTo>
                    <a:pt x="85725" y="295275"/>
                  </a:lnTo>
                  <a:cubicBezTo>
                    <a:pt x="54162" y="295275"/>
                    <a:pt x="28575" y="269689"/>
                    <a:pt x="28575" y="238125"/>
                  </a:cubicBezTo>
                  <a:cubicBezTo>
                    <a:pt x="28575" y="206561"/>
                    <a:pt x="54162" y="180975"/>
                    <a:pt x="85725" y="180975"/>
                  </a:cubicBezTo>
                  <a:close/>
                  <a:moveTo>
                    <a:pt x="161925" y="238125"/>
                  </a:moveTo>
                  <a:cubicBezTo>
                    <a:pt x="161925" y="246698"/>
                    <a:pt x="165678" y="254356"/>
                    <a:pt x="171641" y="259594"/>
                  </a:cubicBezTo>
                  <a:cubicBezTo>
                    <a:pt x="172612" y="242318"/>
                    <a:pt x="177215" y="225442"/>
                    <a:pt x="185147" y="210064"/>
                  </a:cubicBezTo>
                  <a:cubicBezTo>
                    <a:pt x="171675" y="212634"/>
                    <a:pt x="161929" y="224411"/>
                    <a:pt x="161925" y="238125"/>
                  </a:cubicBezTo>
                  <a:close/>
                  <a:moveTo>
                    <a:pt x="400050" y="266700"/>
                  </a:moveTo>
                  <a:cubicBezTo>
                    <a:pt x="400050" y="324566"/>
                    <a:pt x="353141" y="371475"/>
                    <a:pt x="295275" y="371475"/>
                  </a:cubicBezTo>
                  <a:cubicBezTo>
                    <a:pt x="237409" y="371475"/>
                    <a:pt x="190500" y="324566"/>
                    <a:pt x="190500" y="266700"/>
                  </a:cubicBezTo>
                  <a:cubicBezTo>
                    <a:pt x="190500" y="208834"/>
                    <a:pt x="237409" y="161925"/>
                    <a:pt x="295275" y="161925"/>
                  </a:cubicBezTo>
                  <a:cubicBezTo>
                    <a:pt x="353141" y="161925"/>
                    <a:pt x="400050" y="208834"/>
                    <a:pt x="400050" y="266700"/>
                  </a:cubicBezTo>
                  <a:close/>
                  <a:moveTo>
                    <a:pt x="359169" y="221856"/>
                  </a:moveTo>
                  <a:cubicBezTo>
                    <a:pt x="355454" y="218132"/>
                    <a:pt x="349423" y="218124"/>
                    <a:pt x="345698" y="221839"/>
                  </a:cubicBezTo>
                  <a:cubicBezTo>
                    <a:pt x="345693" y="221845"/>
                    <a:pt x="345687" y="221851"/>
                    <a:pt x="345681" y="221856"/>
                  </a:cubicBezTo>
                  <a:lnTo>
                    <a:pt x="276225" y="291332"/>
                  </a:lnTo>
                  <a:lnTo>
                    <a:pt x="244869" y="259956"/>
                  </a:lnTo>
                  <a:cubicBezTo>
                    <a:pt x="241144" y="256232"/>
                    <a:pt x="235106" y="256232"/>
                    <a:pt x="231381" y="259956"/>
                  </a:cubicBezTo>
                  <a:cubicBezTo>
                    <a:pt x="227657" y="263681"/>
                    <a:pt x="227657" y="269719"/>
                    <a:pt x="231381" y="273444"/>
                  </a:cubicBezTo>
                  <a:lnTo>
                    <a:pt x="269481" y="311544"/>
                  </a:lnTo>
                  <a:cubicBezTo>
                    <a:pt x="273196" y="315268"/>
                    <a:pt x="279227" y="315276"/>
                    <a:pt x="282952" y="311561"/>
                  </a:cubicBezTo>
                  <a:cubicBezTo>
                    <a:pt x="282957" y="311555"/>
                    <a:pt x="282963" y="311549"/>
                    <a:pt x="282969" y="311544"/>
                  </a:cubicBezTo>
                  <a:lnTo>
                    <a:pt x="359169" y="235344"/>
                  </a:lnTo>
                  <a:cubicBezTo>
                    <a:pt x="362893" y="231629"/>
                    <a:pt x="362901" y="225598"/>
                    <a:pt x="359186" y="221873"/>
                  </a:cubicBezTo>
                  <a:cubicBezTo>
                    <a:pt x="359180" y="221868"/>
                    <a:pt x="359174" y="221862"/>
                    <a:pt x="359169" y="22185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20103AE-DE38-F065-E20D-359561031C19}"/>
              </a:ext>
            </a:extLst>
          </p:cNvPr>
          <p:cNvGrpSpPr/>
          <p:nvPr/>
        </p:nvGrpSpPr>
        <p:grpSpPr>
          <a:xfrm>
            <a:off x="5797088" y="3699527"/>
            <a:ext cx="1375065" cy="631854"/>
            <a:chOff x="6041388" y="3699527"/>
            <a:chExt cx="1375065" cy="6318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D2AC2-027B-A2CC-0614-9FCE8AB9EA40}"/>
                </a:ext>
              </a:extLst>
            </p:cNvPr>
            <p:cNvSpPr txBox="1"/>
            <p:nvPr/>
          </p:nvSpPr>
          <p:spPr>
            <a:xfrm>
              <a:off x="6041388" y="4137482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Productivity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203289-D8D6-D0B5-37C6-700CE0832E2C}"/>
                </a:ext>
              </a:extLst>
            </p:cNvPr>
            <p:cNvSpPr/>
            <p:nvPr/>
          </p:nvSpPr>
          <p:spPr>
            <a:xfrm>
              <a:off x="6735105" y="3788965"/>
              <a:ext cx="95261" cy="95262"/>
            </a:xfrm>
            <a:custGeom>
              <a:avLst/>
              <a:gdLst>
                <a:gd name="connsiteX0" fmla="*/ 13950 w 95261"/>
                <a:gd name="connsiteY0" fmla="*/ 13951 h 95262"/>
                <a:gd name="connsiteX1" fmla="*/ 81311 w 95261"/>
                <a:gd name="connsiteY1" fmla="*/ 13951 h 95262"/>
                <a:gd name="connsiteX2" fmla="*/ 81311 w 95261"/>
                <a:gd name="connsiteY2" fmla="*/ 81312 h 95262"/>
                <a:gd name="connsiteX3" fmla="*/ 13950 w 95261"/>
                <a:gd name="connsiteY3" fmla="*/ 81312 h 95262"/>
                <a:gd name="connsiteX4" fmla="*/ 13950 w 95261"/>
                <a:gd name="connsiteY4" fmla="*/ 13951 h 95262"/>
                <a:gd name="connsiteX5" fmla="*/ 61099 w 95261"/>
                <a:gd name="connsiteY5" fmla="*/ 34144 h 95262"/>
                <a:gd name="connsiteX6" fmla="*/ 34153 w 95261"/>
                <a:gd name="connsiteY6" fmla="*/ 34153 h 95262"/>
                <a:gd name="connsiteX7" fmla="*/ 34162 w 95261"/>
                <a:gd name="connsiteY7" fmla="*/ 61100 h 95262"/>
                <a:gd name="connsiteX8" fmla="*/ 61099 w 95261"/>
                <a:gd name="connsiteY8" fmla="*/ 60631 h 95262"/>
                <a:gd name="connsiteX9" fmla="*/ 61099 w 95261"/>
                <a:gd name="connsiteY9" fmla="*/ 34163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" h="95262">
                  <a:moveTo>
                    <a:pt x="13950" y="13951"/>
                  </a:moveTo>
                  <a:cubicBezTo>
                    <a:pt x="32551" y="-4650"/>
                    <a:pt x="62711" y="-4650"/>
                    <a:pt x="81311" y="13951"/>
                  </a:cubicBezTo>
                  <a:cubicBezTo>
                    <a:pt x="99912" y="32552"/>
                    <a:pt x="99912" y="62711"/>
                    <a:pt x="81311" y="81312"/>
                  </a:cubicBezTo>
                  <a:cubicBezTo>
                    <a:pt x="62711" y="99912"/>
                    <a:pt x="32551" y="99912"/>
                    <a:pt x="13950" y="81312"/>
                  </a:cubicBezTo>
                  <a:cubicBezTo>
                    <a:pt x="-4650" y="62711"/>
                    <a:pt x="-4650" y="32552"/>
                    <a:pt x="13950" y="13951"/>
                  </a:cubicBezTo>
                  <a:close/>
                  <a:moveTo>
                    <a:pt x="61099" y="34144"/>
                  </a:moveTo>
                  <a:cubicBezTo>
                    <a:pt x="53656" y="26705"/>
                    <a:pt x="41592" y="26710"/>
                    <a:pt x="34153" y="34153"/>
                  </a:cubicBezTo>
                  <a:cubicBezTo>
                    <a:pt x="26714" y="41597"/>
                    <a:pt x="26720" y="53661"/>
                    <a:pt x="34162" y="61100"/>
                  </a:cubicBezTo>
                  <a:cubicBezTo>
                    <a:pt x="41731" y="68409"/>
                    <a:pt x="53790" y="68200"/>
                    <a:pt x="61099" y="60631"/>
                  </a:cubicBezTo>
                  <a:cubicBezTo>
                    <a:pt x="68229" y="53249"/>
                    <a:pt x="68229" y="41545"/>
                    <a:pt x="61099" y="3416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F79B1C-6F2A-4B6C-91F2-F55631025CC1}"/>
                </a:ext>
              </a:extLst>
            </p:cNvPr>
            <p:cNvSpPr/>
            <p:nvPr/>
          </p:nvSpPr>
          <p:spPr>
            <a:xfrm>
              <a:off x="6545950" y="3699527"/>
              <a:ext cx="373854" cy="373314"/>
            </a:xfrm>
            <a:custGeom>
              <a:avLst/>
              <a:gdLst>
                <a:gd name="connsiteX0" fmla="*/ 364116 w 373854"/>
                <a:gd name="connsiteY0" fmla="*/ 44182 h 373314"/>
                <a:gd name="connsiteX1" fmla="*/ 329617 w 373854"/>
                <a:gd name="connsiteY1" fmla="*/ 9701 h 373314"/>
                <a:gd name="connsiteX2" fmla="*/ 316986 w 373854"/>
                <a:gd name="connsiteY2" fmla="*/ 5777 h 373314"/>
                <a:gd name="connsiteX3" fmla="*/ 187961 w 373854"/>
                <a:gd name="connsiteY3" fmla="*/ 37667 h 373314"/>
                <a:gd name="connsiteX4" fmla="*/ 168987 w 373854"/>
                <a:gd name="connsiteY4" fmla="*/ 56622 h 373314"/>
                <a:gd name="connsiteX5" fmla="*/ 81929 w 373854"/>
                <a:gd name="connsiteY5" fmla="*/ 62851 h 373314"/>
                <a:gd name="connsiteX6" fmla="*/ 58287 w 373854"/>
                <a:gd name="connsiteY6" fmla="*/ 86530 h 373314"/>
                <a:gd name="connsiteX7" fmla="*/ 58287 w 373854"/>
                <a:gd name="connsiteY7" fmla="*/ 106723 h 373314"/>
                <a:gd name="connsiteX8" fmla="*/ 88596 w 373854"/>
                <a:gd name="connsiteY8" fmla="*/ 137032 h 373314"/>
                <a:gd name="connsiteX9" fmla="*/ 85167 w 373854"/>
                <a:gd name="connsiteY9" fmla="*/ 140461 h 373314"/>
                <a:gd name="connsiteX10" fmla="*/ 85165 w 373854"/>
                <a:gd name="connsiteY10" fmla="*/ 187608 h 373314"/>
                <a:gd name="connsiteX11" fmla="*/ 85167 w 373854"/>
                <a:gd name="connsiteY11" fmla="*/ 187609 h 373314"/>
                <a:gd name="connsiteX12" fmla="*/ 94616 w 373854"/>
                <a:gd name="connsiteY12" fmla="*/ 197039 h 373314"/>
                <a:gd name="connsiteX13" fmla="*/ 68022 w 373854"/>
                <a:gd name="connsiteY13" fmla="*/ 212203 h 373314"/>
                <a:gd name="connsiteX14" fmla="*/ 62701 w 373854"/>
                <a:gd name="connsiteY14" fmla="*/ 231695 h 373314"/>
                <a:gd name="connsiteX15" fmla="*/ 65012 w 373854"/>
                <a:gd name="connsiteY15" fmla="*/ 234720 h 373314"/>
                <a:gd name="connsiteX16" fmla="*/ 139098 w 373854"/>
                <a:gd name="connsiteY16" fmla="*/ 308825 h 373314"/>
                <a:gd name="connsiteX17" fmla="*/ 159304 w 373854"/>
                <a:gd name="connsiteY17" fmla="*/ 308802 h 373314"/>
                <a:gd name="connsiteX18" fmla="*/ 161596 w 373854"/>
                <a:gd name="connsiteY18" fmla="*/ 305796 h 373314"/>
                <a:gd name="connsiteX19" fmla="*/ 176798 w 373854"/>
                <a:gd name="connsiteY19" fmla="*/ 279221 h 373314"/>
                <a:gd name="connsiteX20" fmla="*/ 186265 w 373854"/>
                <a:gd name="connsiteY20" fmla="*/ 288689 h 373314"/>
                <a:gd name="connsiteX21" fmla="*/ 233412 w 373854"/>
                <a:gd name="connsiteY21" fmla="*/ 288691 h 373314"/>
                <a:gd name="connsiteX22" fmla="*/ 233414 w 373854"/>
                <a:gd name="connsiteY22" fmla="*/ 288689 h 373314"/>
                <a:gd name="connsiteX23" fmla="*/ 236786 w 373854"/>
                <a:gd name="connsiteY23" fmla="*/ 285336 h 373314"/>
                <a:gd name="connsiteX24" fmla="*/ 267075 w 373854"/>
                <a:gd name="connsiteY24" fmla="*/ 315625 h 373314"/>
                <a:gd name="connsiteX25" fmla="*/ 287268 w 373854"/>
                <a:gd name="connsiteY25" fmla="*/ 315625 h 373314"/>
                <a:gd name="connsiteX26" fmla="*/ 310929 w 373854"/>
                <a:gd name="connsiteY26" fmla="*/ 291946 h 373314"/>
                <a:gd name="connsiteX27" fmla="*/ 317177 w 373854"/>
                <a:gd name="connsiteY27" fmla="*/ 204926 h 373314"/>
                <a:gd name="connsiteX28" fmla="*/ 336189 w 373854"/>
                <a:gd name="connsiteY28" fmla="*/ 185914 h 373314"/>
                <a:gd name="connsiteX29" fmla="*/ 368060 w 373854"/>
                <a:gd name="connsiteY29" fmla="*/ 56831 h 373314"/>
                <a:gd name="connsiteX30" fmla="*/ 364135 w 373854"/>
                <a:gd name="connsiteY30" fmla="*/ 44182 h 373314"/>
                <a:gd name="connsiteX31" fmla="*/ 321139 w 373854"/>
                <a:gd name="connsiteY31" fmla="*/ 36981 h 373314"/>
                <a:gd name="connsiteX32" fmla="*/ 336818 w 373854"/>
                <a:gd name="connsiteY32" fmla="*/ 52659 h 373314"/>
                <a:gd name="connsiteX33" fmla="*/ 340761 w 373854"/>
                <a:gd name="connsiteY33" fmla="*/ 65308 h 373314"/>
                <a:gd name="connsiteX34" fmla="*/ 315958 w 373854"/>
                <a:gd name="connsiteY34" fmla="*/ 165702 h 373314"/>
                <a:gd name="connsiteX35" fmla="*/ 213183 w 373854"/>
                <a:gd name="connsiteY35" fmla="*/ 268496 h 373314"/>
                <a:gd name="connsiteX36" fmla="*/ 206458 w 373854"/>
                <a:gd name="connsiteY36" fmla="*/ 268496 h 373314"/>
                <a:gd name="connsiteX37" fmla="*/ 105360 w 373854"/>
                <a:gd name="connsiteY37" fmla="*/ 167378 h 373314"/>
                <a:gd name="connsiteX38" fmla="*/ 105360 w 373854"/>
                <a:gd name="connsiteY38" fmla="*/ 160654 h 373314"/>
                <a:gd name="connsiteX39" fmla="*/ 208154 w 373854"/>
                <a:gd name="connsiteY39" fmla="*/ 57841 h 373314"/>
                <a:gd name="connsiteX40" fmla="*/ 308528 w 373854"/>
                <a:gd name="connsiteY40" fmla="*/ 33057 h 373314"/>
                <a:gd name="connsiteX41" fmla="*/ 321139 w 373854"/>
                <a:gd name="connsiteY41" fmla="*/ 36962 h 373314"/>
                <a:gd name="connsiteX42" fmla="*/ 296584 w 373854"/>
                <a:gd name="connsiteY42" fmla="*/ 225500 h 373314"/>
                <a:gd name="connsiteX43" fmla="*/ 290717 w 373854"/>
                <a:gd name="connsiteY43" fmla="*/ 271734 h 373314"/>
                <a:gd name="connsiteX44" fmla="*/ 277153 w 373854"/>
                <a:gd name="connsiteY44" fmla="*/ 285298 h 373314"/>
                <a:gd name="connsiteX45" fmla="*/ 256960 w 373854"/>
                <a:gd name="connsiteY45" fmla="*/ 265124 h 373314"/>
                <a:gd name="connsiteX46" fmla="*/ 296584 w 373854"/>
                <a:gd name="connsiteY46" fmla="*/ 225500 h 373314"/>
                <a:gd name="connsiteX47" fmla="*/ 102160 w 373854"/>
                <a:gd name="connsiteY47" fmla="*/ 83063 h 373314"/>
                <a:gd name="connsiteX48" fmla="*/ 148413 w 373854"/>
                <a:gd name="connsiteY48" fmla="*/ 77196 h 373314"/>
                <a:gd name="connsiteX49" fmla="*/ 108789 w 373854"/>
                <a:gd name="connsiteY49" fmla="*/ 116820 h 373314"/>
                <a:gd name="connsiteX50" fmla="*/ 88596 w 373854"/>
                <a:gd name="connsiteY50" fmla="*/ 96627 h 373314"/>
                <a:gd name="connsiteX51" fmla="*/ 102160 w 373854"/>
                <a:gd name="connsiteY51" fmla="*/ 83063 h 373314"/>
                <a:gd name="connsiteX52" fmla="*/ 155843 w 373854"/>
                <a:gd name="connsiteY52" fmla="*/ 258285 h 373314"/>
                <a:gd name="connsiteX53" fmla="*/ 146051 w 373854"/>
                <a:gd name="connsiteY53" fmla="*/ 275373 h 373314"/>
                <a:gd name="connsiteX54" fmla="*/ 98426 w 373854"/>
                <a:gd name="connsiteY54" fmla="*/ 227748 h 373314"/>
                <a:gd name="connsiteX55" fmla="*/ 115533 w 373854"/>
                <a:gd name="connsiteY55" fmla="*/ 217994 h 373314"/>
                <a:gd name="connsiteX56" fmla="*/ 155843 w 373854"/>
                <a:gd name="connsiteY56" fmla="*/ 258285 h 373314"/>
                <a:gd name="connsiteX57" fmla="*/ 81814 w 373854"/>
                <a:gd name="connsiteY57" fmla="*/ 312254 h 373314"/>
                <a:gd name="connsiteX58" fmla="*/ 81473 w 373854"/>
                <a:gd name="connsiteY58" fmla="*/ 292051 h 373314"/>
                <a:gd name="connsiteX59" fmla="*/ 61621 w 373854"/>
                <a:gd name="connsiteY59" fmla="*/ 292042 h 373314"/>
                <a:gd name="connsiteX60" fmla="*/ 14453 w 373854"/>
                <a:gd name="connsiteY60" fmla="*/ 339190 h 373314"/>
                <a:gd name="connsiteX61" fmla="*/ 14814 w 373854"/>
                <a:gd name="connsiteY61" fmla="*/ 359393 h 373314"/>
                <a:gd name="connsiteX62" fmla="*/ 34665 w 373854"/>
                <a:gd name="connsiteY62" fmla="*/ 359383 h 373314"/>
                <a:gd name="connsiteX63" fmla="*/ 81814 w 373854"/>
                <a:gd name="connsiteY63" fmla="*/ 312254 h 373314"/>
                <a:gd name="connsiteX64" fmla="*/ 44762 w 373854"/>
                <a:gd name="connsiteY64" fmla="*/ 255008 h 373314"/>
                <a:gd name="connsiteX65" fmla="*/ 44762 w 373854"/>
                <a:gd name="connsiteY65" fmla="*/ 275201 h 373314"/>
                <a:gd name="connsiteX66" fmla="*/ 24569 w 373854"/>
                <a:gd name="connsiteY66" fmla="*/ 295394 h 373314"/>
                <a:gd name="connsiteX67" fmla="*/ 4367 w 373854"/>
                <a:gd name="connsiteY67" fmla="*/ 295754 h 373314"/>
                <a:gd name="connsiteX68" fmla="*/ 4006 w 373854"/>
                <a:gd name="connsiteY68" fmla="*/ 275552 h 373314"/>
                <a:gd name="connsiteX69" fmla="*/ 4357 w 373854"/>
                <a:gd name="connsiteY69" fmla="*/ 275201 h 373314"/>
                <a:gd name="connsiteX70" fmla="*/ 24550 w 373854"/>
                <a:gd name="connsiteY70" fmla="*/ 255008 h 373314"/>
                <a:gd name="connsiteX71" fmla="*/ 44755 w 373854"/>
                <a:gd name="connsiteY71" fmla="*/ 255003 h 373314"/>
                <a:gd name="connsiteX72" fmla="*/ 44762 w 373854"/>
                <a:gd name="connsiteY72" fmla="*/ 255008 h 373314"/>
                <a:gd name="connsiteX73" fmla="*/ 118809 w 373854"/>
                <a:gd name="connsiteY73" fmla="*/ 349325 h 373314"/>
                <a:gd name="connsiteX74" fmla="*/ 119522 w 373854"/>
                <a:gd name="connsiteY74" fmla="*/ 329132 h 373314"/>
                <a:gd name="connsiteX75" fmla="*/ 99329 w 373854"/>
                <a:gd name="connsiteY75" fmla="*/ 328419 h 373314"/>
                <a:gd name="connsiteX76" fmla="*/ 98616 w 373854"/>
                <a:gd name="connsiteY76" fmla="*/ 329132 h 373314"/>
                <a:gd name="connsiteX77" fmla="*/ 78442 w 373854"/>
                <a:gd name="connsiteY77" fmla="*/ 349287 h 373314"/>
                <a:gd name="connsiteX78" fmla="*/ 79155 w 373854"/>
                <a:gd name="connsiteY78" fmla="*/ 369480 h 373314"/>
                <a:gd name="connsiteX79" fmla="*/ 98635 w 373854"/>
                <a:gd name="connsiteY79" fmla="*/ 369480 h 373314"/>
                <a:gd name="connsiteX80" fmla="*/ 118828 w 373854"/>
                <a:gd name="connsiteY80" fmla="*/ 349325 h 3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3854" h="373314">
                  <a:moveTo>
                    <a:pt x="364116" y="44182"/>
                  </a:moveTo>
                  <a:cubicBezTo>
                    <a:pt x="358996" y="27709"/>
                    <a:pt x="346093" y="14814"/>
                    <a:pt x="329617" y="9701"/>
                  </a:cubicBezTo>
                  <a:lnTo>
                    <a:pt x="316986" y="5777"/>
                  </a:lnTo>
                  <a:cubicBezTo>
                    <a:pt x="271392" y="-8367"/>
                    <a:pt x="221716" y="3911"/>
                    <a:pt x="187961" y="37667"/>
                  </a:cubicBezTo>
                  <a:lnTo>
                    <a:pt x="168987" y="56622"/>
                  </a:lnTo>
                  <a:cubicBezTo>
                    <a:pt x="142456" y="36760"/>
                    <a:pt x="105361" y="39414"/>
                    <a:pt x="81929" y="62851"/>
                  </a:cubicBezTo>
                  <a:lnTo>
                    <a:pt x="58287" y="86530"/>
                  </a:lnTo>
                  <a:cubicBezTo>
                    <a:pt x="52716" y="92108"/>
                    <a:pt x="52716" y="101145"/>
                    <a:pt x="58287" y="106723"/>
                  </a:cubicBezTo>
                  <a:lnTo>
                    <a:pt x="88596" y="137032"/>
                  </a:lnTo>
                  <a:lnTo>
                    <a:pt x="85167" y="140461"/>
                  </a:lnTo>
                  <a:cubicBezTo>
                    <a:pt x="72147" y="153479"/>
                    <a:pt x="72146" y="174587"/>
                    <a:pt x="85165" y="187608"/>
                  </a:cubicBezTo>
                  <a:cubicBezTo>
                    <a:pt x="85165" y="187608"/>
                    <a:pt x="85166" y="187609"/>
                    <a:pt x="85167" y="187609"/>
                  </a:cubicBezTo>
                  <a:lnTo>
                    <a:pt x="94616" y="197039"/>
                  </a:lnTo>
                  <a:lnTo>
                    <a:pt x="68022" y="212203"/>
                  </a:lnTo>
                  <a:cubicBezTo>
                    <a:pt x="61170" y="216116"/>
                    <a:pt x="58787" y="224843"/>
                    <a:pt x="62701" y="231695"/>
                  </a:cubicBezTo>
                  <a:cubicBezTo>
                    <a:pt x="63333" y="232802"/>
                    <a:pt x="64110" y="233819"/>
                    <a:pt x="65012" y="234720"/>
                  </a:cubicBezTo>
                  <a:lnTo>
                    <a:pt x="139098" y="308825"/>
                  </a:lnTo>
                  <a:cubicBezTo>
                    <a:pt x="144684" y="314399"/>
                    <a:pt x="153730" y="314387"/>
                    <a:pt x="159304" y="308802"/>
                  </a:cubicBezTo>
                  <a:cubicBezTo>
                    <a:pt x="160197" y="307906"/>
                    <a:pt x="160969" y="306895"/>
                    <a:pt x="161596" y="305796"/>
                  </a:cubicBezTo>
                  <a:lnTo>
                    <a:pt x="176798" y="279221"/>
                  </a:lnTo>
                  <a:lnTo>
                    <a:pt x="186265" y="288689"/>
                  </a:lnTo>
                  <a:cubicBezTo>
                    <a:pt x="199284" y="301709"/>
                    <a:pt x="220392" y="301709"/>
                    <a:pt x="233412" y="288691"/>
                  </a:cubicBezTo>
                  <a:cubicBezTo>
                    <a:pt x="233412" y="288691"/>
                    <a:pt x="233414" y="288689"/>
                    <a:pt x="233414" y="288689"/>
                  </a:cubicBezTo>
                  <a:lnTo>
                    <a:pt x="236786" y="285336"/>
                  </a:lnTo>
                  <a:lnTo>
                    <a:pt x="267075" y="315625"/>
                  </a:lnTo>
                  <a:cubicBezTo>
                    <a:pt x="272653" y="321198"/>
                    <a:pt x="281691" y="321198"/>
                    <a:pt x="287268" y="315625"/>
                  </a:cubicBezTo>
                  <a:lnTo>
                    <a:pt x="310929" y="291946"/>
                  </a:lnTo>
                  <a:cubicBezTo>
                    <a:pt x="334358" y="268528"/>
                    <a:pt x="337019" y="231451"/>
                    <a:pt x="317177" y="204926"/>
                  </a:cubicBezTo>
                  <a:lnTo>
                    <a:pt x="336189" y="185914"/>
                  </a:lnTo>
                  <a:cubicBezTo>
                    <a:pt x="369959" y="152144"/>
                    <a:pt x="382231" y="102439"/>
                    <a:pt x="368060" y="56831"/>
                  </a:cubicBezTo>
                  <a:lnTo>
                    <a:pt x="364135" y="44182"/>
                  </a:lnTo>
                  <a:close/>
                  <a:moveTo>
                    <a:pt x="321139" y="36981"/>
                  </a:moveTo>
                  <a:cubicBezTo>
                    <a:pt x="328626" y="39305"/>
                    <a:pt x="334493" y="45173"/>
                    <a:pt x="336818" y="52659"/>
                  </a:cubicBezTo>
                  <a:lnTo>
                    <a:pt x="340761" y="65308"/>
                  </a:lnTo>
                  <a:cubicBezTo>
                    <a:pt x="351777" y="100782"/>
                    <a:pt x="342228" y="139440"/>
                    <a:pt x="315958" y="165702"/>
                  </a:cubicBezTo>
                  <a:lnTo>
                    <a:pt x="213183" y="268496"/>
                  </a:lnTo>
                  <a:cubicBezTo>
                    <a:pt x="211324" y="270349"/>
                    <a:pt x="208318" y="270349"/>
                    <a:pt x="206458" y="268496"/>
                  </a:cubicBezTo>
                  <a:lnTo>
                    <a:pt x="105360" y="167378"/>
                  </a:lnTo>
                  <a:cubicBezTo>
                    <a:pt x="103507" y="165519"/>
                    <a:pt x="103507" y="162513"/>
                    <a:pt x="105360" y="160654"/>
                  </a:cubicBezTo>
                  <a:lnTo>
                    <a:pt x="208154" y="57841"/>
                  </a:lnTo>
                  <a:cubicBezTo>
                    <a:pt x="234416" y="31585"/>
                    <a:pt x="273063" y="22042"/>
                    <a:pt x="308528" y="33057"/>
                  </a:cubicBezTo>
                  <a:lnTo>
                    <a:pt x="321139" y="36962"/>
                  </a:lnTo>
                  <a:close/>
                  <a:moveTo>
                    <a:pt x="296584" y="225500"/>
                  </a:moveTo>
                  <a:cubicBezTo>
                    <a:pt x="305214" y="240092"/>
                    <a:pt x="303251" y="259199"/>
                    <a:pt x="290717" y="271734"/>
                  </a:cubicBezTo>
                  <a:lnTo>
                    <a:pt x="277153" y="285298"/>
                  </a:lnTo>
                  <a:lnTo>
                    <a:pt x="256960" y="265124"/>
                  </a:lnTo>
                  <a:lnTo>
                    <a:pt x="296584" y="225500"/>
                  </a:lnTo>
                  <a:close/>
                  <a:moveTo>
                    <a:pt x="102160" y="83063"/>
                  </a:moveTo>
                  <a:cubicBezTo>
                    <a:pt x="114435" y="70788"/>
                    <a:pt x="133461" y="68375"/>
                    <a:pt x="148413" y="77196"/>
                  </a:cubicBezTo>
                  <a:lnTo>
                    <a:pt x="108789" y="116820"/>
                  </a:lnTo>
                  <a:lnTo>
                    <a:pt x="88596" y="96627"/>
                  </a:lnTo>
                  <a:lnTo>
                    <a:pt x="102160" y="83063"/>
                  </a:lnTo>
                  <a:close/>
                  <a:moveTo>
                    <a:pt x="155843" y="258285"/>
                  </a:moveTo>
                  <a:lnTo>
                    <a:pt x="146051" y="275373"/>
                  </a:lnTo>
                  <a:lnTo>
                    <a:pt x="98426" y="227748"/>
                  </a:lnTo>
                  <a:lnTo>
                    <a:pt x="115533" y="217994"/>
                  </a:lnTo>
                  <a:lnTo>
                    <a:pt x="155843" y="258285"/>
                  </a:lnTo>
                  <a:close/>
                  <a:moveTo>
                    <a:pt x="81814" y="312254"/>
                  </a:moveTo>
                  <a:cubicBezTo>
                    <a:pt x="87299" y="306581"/>
                    <a:pt x="87146" y="297536"/>
                    <a:pt x="81473" y="292051"/>
                  </a:cubicBezTo>
                  <a:cubicBezTo>
                    <a:pt x="75938" y="286700"/>
                    <a:pt x="67161" y="286696"/>
                    <a:pt x="61621" y="292042"/>
                  </a:cubicBezTo>
                  <a:lnTo>
                    <a:pt x="14453" y="339190"/>
                  </a:lnTo>
                  <a:cubicBezTo>
                    <a:pt x="8974" y="344869"/>
                    <a:pt x="9136" y="353914"/>
                    <a:pt x="14814" y="359393"/>
                  </a:cubicBezTo>
                  <a:cubicBezTo>
                    <a:pt x="20353" y="364738"/>
                    <a:pt x="29131" y="364734"/>
                    <a:pt x="34665" y="359383"/>
                  </a:cubicBezTo>
                  <a:lnTo>
                    <a:pt x="81814" y="312254"/>
                  </a:lnTo>
                  <a:close/>
                  <a:moveTo>
                    <a:pt x="44762" y="255008"/>
                  </a:moveTo>
                  <a:cubicBezTo>
                    <a:pt x="50333" y="260586"/>
                    <a:pt x="50333" y="269624"/>
                    <a:pt x="44762" y="275201"/>
                  </a:cubicBezTo>
                  <a:lnTo>
                    <a:pt x="24569" y="295394"/>
                  </a:lnTo>
                  <a:cubicBezTo>
                    <a:pt x="19090" y="301073"/>
                    <a:pt x="10045" y="301233"/>
                    <a:pt x="4367" y="295754"/>
                  </a:cubicBezTo>
                  <a:cubicBezTo>
                    <a:pt x="-1312" y="290276"/>
                    <a:pt x="-1473" y="281231"/>
                    <a:pt x="4006" y="275552"/>
                  </a:cubicBezTo>
                  <a:cubicBezTo>
                    <a:pt x="4121" y="275434"/>
                    <a:pt x="4238" y="275316"/>
                    <a:pt x="4357" y="275201"/>
                  </a:cubicBezTo>
                  <a:lnTo>
                    <a:pt x="24550" y="255008"/>
                  </a:lnTo>
                  <a:cubicBezTo>
                    <a:pt x="30128" y="249427"/>
                    <a:pt x="39174" y="249425"/>
                    <a:pt x="44755" y="255003"/>
                  </a:cubicBezTo>
                  <a:cubicBezTo>
                    <a:pt x="44758" y="255005"/>
                    <a:pt x="44760" y="255006"/>
                    <a:pt x="44762" y="255008"/>
                  </a:cubicBezTo>
                  <a:close/>
                  <a:moveTo>
                    <a:pt x="118809" y="349325"/>
                  </a:moveTo>
                  <a:cubicBezTo>
                    <a:pt x="124582" y="343945"/>
                    <a:pt x="124902" y="334904"/>
                    <a:pt x="119522" y="329132"/>
                  </a:cubicBezTo>
                  <a:cubicBezTo>
                    <a:pt x="114143" y="323360"/>
                    <a:pt x="105102" y="323040"/>
                    <a:pt x="99329" y="328419"/>
                  </a:cubicBezTo>
                  <a:cubicBezTo>
                    <a:pt x="99083" y="328648"/>
                    <a:pt x="98845" y="328886"/>
                    <a:pt x="98616" y="329132"/>
                  </a:cubicBezTo>
                  <a:lnTo>
                    <a:pt x="78442" y="349287"/>
                  </a:lnTo>
                  <a:cubicBezTo>
                    <a:pt x="73063" y="355059"/>
                    <a:pt x="73382" y="364100"/>
                    <a:pt x="79155" y="369480"/>
                  </a:cubicBezTo>
                  <a:cubicBezTo>
                    <a:pt x="84642" y="374593"/>
                    <a:pt x="93148" y="374593"/>
                    <a:pt x="98635" y="369480"/>
                  </a:cubicBezTo>
                  <a:lnTo>
                    <a:pt x="118828" y="34932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FA7E37-4081-F5DD-1B3E-323E83F35232}"/>
              </a:ext>
            </a:extLst>
          </p:cNvPr>
          <p:cNvGrpSpPr/>
          <p:nvPr/>
        </p:nvGrpSpPr>
        <p:grpSpPr>
          <a:xfrm>
            <a:off x="3425584" y="3690197"/>
            <a:ext cx="1389385" cy="641184"/>
            <a:chOff x="4290661" y="3666144"/>
            <a:chExt cx="1389385" cy="64118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3C590F-0F2D-594B-340B-80E6D7695AAD}"/>
                </a:ext>
              </a:extLst>
            </p:cNvPr>
            <p:cNvSpPr txBox="1"/>
            <p:nvPr/>
          </p:nvSpPr>
          <p:spPr>
            <a:xfrm>
              <a:off x="4290661" y="4113429"/>
              <a:ext cx="138938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Language</a:t>
              </a:r>
            </a:p>
          </p:txBody>
        </p:sp>
        <p:sp>
          <p:nvSpPr>
            <p:cNvPr id="104" name="Graphic 87">
              <a:extLst>
                <a:ext uri="{FF2B5EF4-FFF2-40B4-BE49-F238E27FC236}">
                  <a16:creationId xmlns:a16="http://schemas.microsoft.com/office/drawing/2014/main" id="{C021B9EA-BF6F-A29B-2680-39A1239BDB0B}"/>
                </a:ext>
              </a:extLst>
            </p:cNvPr>
            <p:cNvSpPr/>
            <p:nvPr/>
          </p:nvSpPr>
          <p:spPr>
            <a:xfrm>
              <a:off x="4794857" y="3666144"/>
              <a:ext cx="380989" cy="304808"/>
            </a:xfrm>
            <a:custGeom>
              <a:avLst/>
              <a:gdLst>
                <a:gd name="connsiteX0" fmla="*/ 115552 w 380989"/>
                <a:gd name="connsiteY0" fmla="*/ 284668 h 304808"/>
                <a:gd name="connsiteX1" fmla="*/ 239377 w 380989"/>
                <a:gd name="connsiteY1" fmla="*/ 8443 h 304808"/>
                <a:gd name="connsiteX2" fmla="*/ 258262 w 380989"/>
                <a:gd name="connsiteY2" fmla="*/ 1255 h 304808"/>
                <a:gd name="connsiteX3" fmla="*/ 266124 w 380989"/>
                <a:gd name="connsiteY3" fmla="*/ 18311 h 304808"/>
                <a:gd name="connsiteX4" fmla="*/ 265438 w 380989"/>
                <a:gd name="connsiteY4" fmla="*/ 20140 h 304808"/>
                <a:gd name="connsiteX5" fmla="*/ 141613 w 380989"/>
                <a:gd name="connsiteY5" fmla="*/ 296365 h 304808"/>
                <a:gd name="connsiteX6" fmla="*/ 122729 w 380989"/>
                <a:gd name="connsiteY6" fmla="*/ 303552 h 304808"/>
                <a:gd name="connsiteX7" fmla="*/ 114867 w 380989"/>
                <a:gd name="connsiteY7" fmla="*/ 286497 h 304808"/>
                <a:gd name="connsiteX8" fmla="*/ 115552 w 380989"/>
                <a:gd name="connsiteY8" fmla="*/ 284668 h 304808"/>
                <a:gd name="connsiteX9" fmla="*/ 239377 w 380989"/>
                <a:gd name="connsiteY9" fmla="*/ 8443 h 304808"/>
                <a:gd name="connsiteX10" fmla="*/ 115552 w 380989"/>
                <a:gd name="connsiteY10" fmla="*/ 284668 h 304808"/>
                <a:gd name="connsiteX11" fmla="*/ 4186 w 380989"/>
                <a:gd name="connsiteY11" fmla="*/ 142307 h 304808"/>
                <a:gd name="connsiteX12" fmla="*/ 85149 w 380989"/>
                <a:gd name="connsiteY12" fmla="*/ 61345 h 304808"/>
                <a:gd name="connsiteX13" fmla="*/ 105354 w 380989"/>
                <a:gd name="connsiteY13" fmla="*/ 61424 h 304808"/>
                <a:gd name="connsiteX14" fmla="*/ 106732 w 380989"/>
                <a:gd name="connsiteY14" fmla="*/ 79938 h 304808"/>
                <a:gd name="connsiteX15" fmla="*/ 105342 w 380989"/>
                <a:gd name="connsiteY15" fmla="*/ 81557 h 304808"/>
                <a:gd name="connsiteX16" fmla="*/ 34476 w 380989"/>
                <a:gd name="connsiteY16" fmla="*/ 152404 h 304808"/>
                <a:gd name="connsiteX17" fmla="*/ 105342 w 380989"/>
                <a:gd name="connsiteY17" fmla="*/ 223251 h 304808"/>
                <a:gd name="connsiteX18" fmla="*/ 105263 w 380989"/>
                <a:gd name="connsiteY18" fmla="*/ 243457 h 304808"/>
                <a:gd name="connsiteX19" fmla="*/ 86749 w 380989"/>
                <a:gd name="connsiteY19" fmla="*/ 244835 h 304808"/>
                <a:gd name="connsiteX20" fmla="*/ 85149 w 380989"/>
                <a:gd name="connsiteY20" fmla="*/ 243444 h 304808"/>
                <a:gd name="connsiteX21" fmla="*/ 4186 w 380989"/>
                <a:gd name="connsiteY21" fmla="*/ 162481 h 304808"/>
                <a:gd name="connsiteX22" fmla="*/ 2795 w 380989"/>
                <a:gd name="connsiteY22" fmla="*/ 143889 h 304808"/>
                <a:gd name="connsiteX23" fmla="*/ 4186 w 380989"/>
                <a:gd name="connsiteY23" fmla="*/ 142288 h 304808"/>
                <a:gd name="connsiteX24" fmla="*/ 85149 w 380989"/>
                <a:gd name="connsiteY24" fmla="*/ 61326 h 304808"/>
                <a:gd name="connsiteX25" fmla="*/ 4186 w 380989"/>
                <a:gd name="connsiteY25" fmla="*/ 142288 h 304808"/>
                <a:gd name="connsiteX26" fmla="*/ 275649 w 380989"/>
                <a:gd name="connsiteY26" fmla="*/ 61345 h 304808"/>
                <a:gd name="connsiteX27" fmla="*/ 294241 w 380989"/>
                <a:gd name="connsiteY27" fmla="*/ 59954 h 304808"/>
                <a:gd name="connsiteX28" fmla="*/ 295842 w 380989"/>
                <a:gd name="connsiteY28" fmla="*/ 61345 h 304808"/>
                <a:gd name="connsiteX29" fmla="*/ 376804 w 380989"/>
                <a:gd name="connsiteY29" fmla="*/ 142307 h 304808"/>
                <a:gd name="connsiteX30" fmla="*/ 378195 w 380989"/>
                <a:gd name="connsiteY30" fmla="*/ 160900 h 304808"/>
                <a:gd name="connsiteX31" fmla="*/ 376804 w 380989"/>
                <a:gd name="connsiteY31" fmla="*/ 162520 h 304808"/>
                <a:gd name="connsiteX32" fmla="*/ 295842 w 380989"/>
                <a:gd name="connsiteY32" fmla="*/ 243482 h 304808"/>
                <a:gd name="connsiteX33" fmla="*/ 275635 w 380989"/>
                <a:gd name="connsiteY33" fmla="*/ 243511 h 304808"/>
                <a:gd name="connsiteX34" fmla="*/ 274258 w 380989"/>
                <a:gd name="connsiteY34" fmla="*/ 224870 h 304808"/>
                <a:gd name="connsiteX35" fmla="*/ 275649 w 380989"/>
                <a:gd name="connsiteY35" fmla="*/ 223270 h 304808"/>
                <a:gd name="connsiteX36" fmla="*/ 346515 w 380989"/>
                <a:gd name="connsiteY36" fmla="*/ 152404 h 304808"/>
                <a:gd name="connsiteX37" fmla="*/ 275649 w 380989"/>
                <a:gd name="connsiteY37" fmla="*/ 81538 h 304808"/>
                <a:gd name="connsiteX38" fmla="*/ 275649 w 380989"/>
                <a:gd name="connsiteY38" fmla="*/ 61345 h 30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0989" h="304808">
                  <a:moveTo>
                    <a:pt x="115552" y="284668"/>
                  </a:moveTo>
                  <a:lnTo>
                    <a:pt x="239377" y="8443"/>
                  </a:lnTo>
                  <a:cubicBezTo>
                    <a:pt x="242606" y="1244"/>
                    <a:pt x="251061" y="-1975"/>
                    <a:pt x="258262" y="1255"/>
                  </a:cubicBezTo>
                  <a:cubicBezTo>
                    <a:pt x="264775" y="4177"/>
                    <a:pt x="268133" y="11460"/>
                    <a:pt x="266124" y="18311"/>
                  </a:cubicBezTo>
                  <a:lnTo>
                    <a:pt x="265438" y="20140"/>
                  </a:lnTo>
                  <a:lnTo>
                    <a:pt x="141613" y="296365"/>
                  </a:lnTo>
                  <a:cubicBezTo>
                    <a:pt x="138383" y="303564"/>
                    <a:pt x="129928" y="306783"/>
                    <a:pt x="122729" y="303552"/>
                  </a:cubicBezTo>
                  <a:cubicBezTo>
                    <a:pt x="116215" y="300630"/>
                    <a:pt x="112858" y="293347"/>
                    <a:pt x="114867" y="286497"/>
                  </a:cubicBezTo>
                  <a:lnTo>
                    <a:pt x="115552" y="284668"/>
                  </a:lnTo>
                  <a:lnTo>
                    <a:pt x="239377" y="8443"/>
                  </a:lnTo>
                  <a:lnTo>
                    <a:pt x="115552" y="284668"/>
                  </a:lnTo>
                  <a:close/>
                  <a:moveTo>
                    <a:pt x="4186" y="142307"/>
                  </a:moveTo>
                  <a:lnTo>
                    <a:pt x="85149" y="61345"/>
                  </a:lnTo>
                  <a:cubicBezTo>
                    <a:pt x="90750" y="55787"/>
                    <a:pt x="99796" y="55823"/>
                    <a:pt x="105354" y="61424"/>
                  </a:cubicBezTo>
                  <a:cubicBezTo>
                    <a:pt x="110307" y="66415"/>
                    <a:pt x="110891" y="74268"/>
                    <a:pt x="106732" y="79938"/>
                  </a:cubicBezTo>
                  <a:lnTo>
                    <a:pt x="105342" y="81557"/>
                  </a:lnTo>
                  <a:lnTo>
                    <a:pt x="34476" y="152404"/>
                  </a:lnTo>
                  <a:lnTo>
                    <a:pt x="105342" y="223251"/>
                  </a:lnTo>
                  <a:cubicBezTo>
                    <a:pt x="110899" y="228852"/>
                    <a:pt x="110864" y="237898"/>
                    <a:pt x="105263" y="243457"/>
                  </a:cubicBezTo>
                  <a:cubicBezTo>
                    <a:pt x="100271" y="248408"/>
                    <a:pt x="92418" y="248993"/>
                    <a:pt x="86749" y="244835"/>
                  </a:cubicBezTo>
                  <a:lnTo>
                    <a:pt x="85149" y="243444"/>
                  </a:lnTo>
                  <a:lnTo>
                    <a:pt x="4186" y="162481"/>
                  </a:lnTo>
                  <a:cubicBezTo>
                    <a:pt x="-815" y="157483"/>
                    <a:pt x="-1406" y="149577"/>
                    <a:pt x="2795" y="143889"/>
                  </a:cubicBezTo>
                  <a:lnTo>
                    <a:pt x="4186" y="142288"/>
                  </a:lnTo>
                  <a:lnTo>
                    <a:pt x="85149" y="61326"/>
                  </a:lnTo>
                  <a:lnTo>
                    <a:pt x="4186" y="142288"/>
                  </a:lnTo>
                  <a:close/>
                  <a:moveTo>
                    <a:pt x="275649" y="61345"/>
                  </a:moveTo>
                  <a:cubicBezTo>
                    <a:pt x="280647" y="56344"/>
                    <a:pt x="288553" y="55753"/>
                    <a:pt x="294241" y="59954"/>
                  </a:cubicBezTo>
                  <a:lnTo>
                    <a:pt x="295842" y="61345"/>
                  </a:lnTo>
                  <a:lnTo>
                    <a:pt x="376804" y="142307"/>
                  </a:lnTo>
                  <a:cubicBezTo>
                    <a:pt x="381805" y="147306"/>
                    <a:pt x="382395" y="155212"/>
                    <a:pt x="378195" y="160900"/>
                  </a:cubicBezTo>
                  <a:lnTo>
                    <a:pt x="376804" y="162520"/>
                  </a:lnTo>
                  <a:lnTo>
                    <a:pt x="295842" y="243482"/>
                  </a:lnTo>
                  <a:cubicBezTo>
                    <a:pt x="290269" y="249069"/>
                    <a:pt x="281223" y="249081"/>
                    <a:pt x="275635" y="243511"/>
                  </a:cubicBezTo>
                  <a:cubicBezTo>
                    <a:pt x="270614" y="238500"/>
                    <a:pt x="270027" y="230564"/>
                    <a:pt x="274258" y="224870"/>
                  </a:cubicBezTo>
                  <a:lnTo>
                    <a:pt x="275649" y="223270"/>
                  </a:lnTo>
                  <a:lnTo>
                    <a:pt x="346515" y="152404"/>
                  </a:lnTo>
                  <a:lnTo>
                    <a:pt x="275649" y="81538"/>
                  </a:lnTo>
                  <a:cubicBezTo>
                    <a:pt x="270076" y="75960"/>
                    <a:pt x="270076" y="66923"/>
                    <a:pt x="275649" y="6134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35" name="Freeform: Shape 262">
            <a:extLst>
              <a:ext uri="{FF2B5EF4-FFF2-40B4-BE49-F238E27FC236}">
                <a16:creationId xmlns:a16="http://schemas.microsoft.com/office/drawing/2014/main" id="{C125D2B3-3008-9295-2886-FF69F480A172}"/>
              </a:ext>
            </a:extLst>
          </p:cNvPr>
          <p:cNvSpPr/>
          <p:nvPr/>
        </p:nvSpPr>
        <p:spPr>
          <a:xfrm>
            <a:off x="4265998" y="2745216"/>
            <a:ext cx="6206" cy="6206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A98D7-6F2C-888A-4B4A-1F9DE58A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.NET is the best for modern apps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15967-5FC3-FF36-57A1-FCAD1AE02ED7}"/>
              </a:ext>
            </a:extLst>
          </p:cNvPr>
          <p:cNvGrpSpPr/>
          <p:nvPr/>
        </p:nvGrpSpPr>
        <p:grpSpPr>
          <a:xfrm>
            <a:off x="3699480" y="1796378"/>
            <a:ext cx="5989858" cy="1120380"/>
            <a:chOff x="1928303" y="2322379"/>
            <a:chExt cx="8168197" cy="15278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729298-61C0-0776-B3D2-9562F4ABD337}"/>
                </a:ext>
              </a:extLst>
            </p:cNvPr>
            <p:cNvGrpSpPr/>
            <p:nvPr/>
          </p:nvGrpSpPr>
          <p:grpSpPr>
            <a:xfrm>
              <a:off x="1928303" y="2322379"/>
              <a:ext cx="973724" cy="1263412"/>
              <a:chOff x="3330220" y="2046412"/>
              <a:chExt cx="973724" cy="12634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41F044-3182-74EE-4B88-6D06437AA603}"/>
                  </a:ext>
                </a:extLst>
              </p:cNvPr>
              <p:cNvSpPr txBox="1"/>
              <p:nvPr/>
            </p:nvSpPr>
            <p:spPr>
              <a:xfrm>
                <a:off x="3330220" y="3045409"/>
                <a:ext cx="843472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2" name="Freeform: Shape 262">
                <a:extLst>
                  <a:ext uri="{FF2B5EF4-FFF2-40B4-BE49-F238E27FC236}">
                    <a16:creationId xmlns:a16="http://schemas.microsoft.com/office/drawing/2014/main" id="{5170BBB3-FEA7-3116-7AD0-467A613F402C}"/>
                  </a:ext>
                </a:extLst>
              </p:cNvPr>
              <p:cNvSpPr/>
              <p:nvPr/>
            </p:nvSpPr>
            <p:spPr>
              <a:xfrm>
                <a:off x="3808835" y="2557181"/>
                <a:ext cx="9332" cy="9332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EE7C4DB4-CCD7-7E53-8137-DDC08032F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53410" y="2046412"/>
                <a:ext cx="950534" cy="964114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9F4BA6-B652-E382-C140-2A9F1E11CF0D}"/>
                </a:ext>
              </a:extLst>
            </p:cNvPr>
            <p:cNvGrpSpPr/>
            <p:nvPr/>
          </p:nvGrpSpPr>
          <p:grpSpPr>
            <a:xfrm>
              <a:off x="8503264" y="2480885"/>
              <a:ext cx="1593236" cy="1104907"/>
              <a:chOff x="7650680" y="2204918"/>
              <a:chExt cx="1593236" cy="110490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2D9EA2-C474-3D87-6BCE-B0CDE9EAE6A2}"/>
                  </a:ext>
                </a:extLst>
              </p:cNvPr>
              <p:cNvSpPr txBox="1"/>
              <p:nvPr/>
            </p:nvSpPr>
            <p:spPr>
              <a:xfrm>
                <a:off x="7650680" y="3045410"/>
                <a:ext cx="1593236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4CE6FA0-672F-5D3D-9127-CE4DA62A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060717" y="2204918"/>
                <a:ext cx="962342" cy="708390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DA698-2B63-3CD4-F536-62E72EBB47DA}"/>
                </a:ext>
              </a:extLst>
            </p:cNvPr>
            <p:cNvGrpSpPr/>
            <p:nvPr/>
          </p:nvGrpSpPr>
          <p:grpSpPr>
            <a:xfrm>
              <a:off x="6133888" y="2427133"/>
              <a:ext cx="1413896" cy="1423073"/>
              <a:chOff x="5473956" y="2151166"/>
              <a:chExt cx="1413896" cy="142307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F1B69C-6368-2D33-6E67-A3158E25B282}"/>
                  </a:ext>
                </a:extLst>
              </p:cNvPr>
              <p:cNvSpPr txBox="1"/>
              <p:nvPr/>
            </p:nvSpPr>
            <p:spPr>
              <a:xfrm>
                <a:off x="5473956" y="3045410"/>
                <a:ext cx="1413896" cy="528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6046E0E-B3F0-3D8E-5714-F4AF2946C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786041" y="2151166"/>
                <a:ext cx="824864" cy="82486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B119CE-75E3-A86A-4239-69357B264429}"/>
                </a:ext>
              </a:extLst>
            </p:cNvPr>
            <p:cNvGrpSpPr/>
            <p:nvPr/>
          </p:nvGrpSpPr>
          <p:grpSpPr>
            <a:xfrm>
              <a:off x="4134454" y="2480885"/>
              <a:ext cx="1006698" cy="1104907"/>
              <a:chOff x="3923570" y="2480885"/>
              <a:chExt cx="1006698" cy="11049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349C0-6D65-037A-8705-BFFA4DEDF03F}"/>
                  </a:ext>
                </a:extLst>
              </p:cNvPr>
              <p:cNvSpPr txBox="1"/>
              <p:nvPr/>
            </p:nvSpPr>
            <p:spPr>
              <a:xfrm>
                <a:off x="3923570" y="3321377"/>
                <a:ext cx="1006698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B7652C-1D65-4DB4-17C1-CA45937B5CED}"/>
                  </a:ext>
                </a:extLst>
              </p:cNvPr>
              <p:cNvGrpSpPr/>
              <p:nvPr/>
            </p:nvGrpSpPr>
            <p:grpSpPr>
              <a:xfrm>
                <a:off x="3938566" y="2480885"/>
                <a:ext cx="976704" cy="558494"/>
                <a:chOff x="4065154" y="2965191"/>
                <a:chExt cx="721230" cy="412410"/>
              </a:xfrm>
            </p:grpSpPr>
            <p:sp>
              <p:nvSpPr>
                <p:cNvPr id="13" name="Graphic 7">
                  <a:extLst>
                    <a:ext uri="{FF2B5EF4-FFF2-40B4-BE49-F238E27FC236}">
                      <a16:creationId xmlns:a16="http://schemas.microsoft.com/office/drawing/2014/main" id="{740C1131-0A2E-D35C-55AD-E80BDB8F4D5E}"/>
                    </a:ext>
                  </a:extLst>
                </p:cNvPr>
                <p:cNvSpPr/>
                <p:nvPr/>
              </p:nvSpPr>
              <p:spPr>
                <a:xfrm>
                  <a:off x="4065154" y="2965191"/>
                  <a:ext cx="446112" cy="412410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" name="Graphic 5">
                  <a:extLst>
                    <a:ext uri="{FF2B5EF4-FFF2-40B4-BE49-F238E27FC236}">
                      <a16:creationId xmlns:a16="http://schemas.microsoft.com/office/drawing/2014/main" id="{FF98B1C7-02C8-8DCE-B12F-971DB03EEB81}"/>
                    </a:ext>
                  </a:extLst>
                </p:cNvPr>
                <p:cNvSpPr/>
                <p:nvPr/>
              </p:nvSpPr>
              <p:spPr>
                <a:xfrm>
                  <a:off x="4552205" y="2965191"/>
                  <a:ext cx="234179" cy="336760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886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7 L -3.33333E-6 -4.07407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4606 L -2.08333E-6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44444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7 L 3.95833E-6 -3.33333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7037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81481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/>
      <p:bldP spid="40" grpId="1"/>
      <p:bldP spid="41" grpId="0"/>
      <p:bldP spid="41" grpId="1"/>
      <p:bldP spid="80" grpId="0"/>
      <p:bldP spid="80" grpId="1"/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ASP.NET</a:t>
            </a:r>
          </a:p>
        </p:txBody>
      </p:sp>
    </p:spTree>
    <p:extLst>
      <p:ext uri="{BB962C8B-B14F-4D97-AF65-F5344CB8AC3E}">
        <p14:creationId xmlns:p14="http://schemas.microsoft.com/office/powerpoint/2010/main" val="579324682"/>
      </p:ext>
    </p:extLst>
  </p:cSld>
  <p:clrMapOvr>
    <a:masterClrMapping/>
  </p:clrMapOvr>
</p:sld>
</file>

<file path=ppt/theme/theme1.xml><?xml version="1.0" encoding="utf-8"?>
<a:theme xmlns:a="http://schemas.openxmlformats.org/drawingml/2006/main" name=".NET Conf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.NET Conf">
      <a:majorFont>
        <a:latin typeface="Space Grotesk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.NET Conf 2023" id="{61BCA7F2-8F7C-44CF-8E19-CDDE64D31B0B}" vid="{DC47AE9C-8AAB-460F-AEFD-2EA997760A1D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4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.NET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F3F5"/>
        </a:solidFill>
        <a:effectLst>
          <a:outerShdw blurRad="63500" dist="127000" dir="2700000" algn="tl" rotWithShape="0">
            <a:srgbClr val="B1B3B3">
              <a:alpha val="50000"/>
            </a:srgbClr>
          </a:outerShdw>
        </a:effectLst>
      </a:spPr>
      <a:bodyPr wrap="square" lIns="0" tIns="0" rIns="0" bIns="0" anchor="t" anchorCtr="0">
        <a:noAutofit/>
      </a:bodyPr>
      <a:lstStyle>
        <a:defPPr algn="ctr" defTabSz="914367" fontAlgn="base">
          <a:spcBef>
            <a:spcPct val="0"/>
          </a:spcBef>
          <a:spcAft>
            <a:spcPct val="0"/>
          </a:spcAft>
          <a:defRPr sz="1600" kern="0" dirty="0" smtClean="0">
            <a:ln w="3175">
              <a:noFill/>
            </a:ln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spDef>
    <a:txDef>
      <a:spPr>
        <a:noFill/>
      </a:spPr>
      <a:bodyPr wrap="square">
        <a:spAutoFit/>
      </a:bodyPr>
      <a:lstStyle>
        <a:defPPr algn="ctr" rtl="0">
          <a:defRPr sz="1600" b="0" i="0" u="none" strike="noStrike" kern="1200" spc="0" baseline="0" dirty="0">
            <a:solidFill>
              <a:schemeClr val="tx2">
                <a:lumMod val="5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7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534</Words>
  <Application>Microsoft Office PowerPoint</Application>
  <PresentationFormat>Widescreen</PresentationFormat>
  <Paragraphs>152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Open Sans</vt:lpstr>
      <vt:lpstr>Open Sans (body)</vt:lpstr>
      <vt:lpstr>Open Sans SemiBold</vt:lpstr>
      <vt:lpstr>Segoe UI</vt:lpstr>
      <vt:lpstr>Segoe UI Semibold</vt:lpstr>
      <vt:lpstr>Space Grotesk Medium</vt:lpstr>
      <vt:lpstr>Wingdings</vt:lpstr>
      <vt:lpstr>.NET Conf 2023</vt:lpstr>
      <vt:lpstr>1_Office Theme</vt:lpstr>
      <vt:lpstr>2_Office Theme</vt:lpstr>
      <vt:lpstr>.net with margins</vt:lpstr>
      <vt:lpstr>.NET 2023</vt:lpstr>
      <vt:lpstr>1_Office Theme</vt:lpstr>
      <vt:lpstr>.net with margins</vt:lpstr>
      <vt:lpstr>Welcome to .NET Conf 2023 South Africa</vt:lpstr>
      <vt:lpstr>PowerPoint Presentation</vt:lpstr>
      <vt:lpstr>Build anything with a unified platform</vt:lpstr>
      <vt:lpstr>.NET Momentum</vt:lpstr>
      <vt:lpstr>PowerPoint Presentation</vt:lpstr>
      <vt:lpstr>Biggest release of .NET yet</vt:lpstr>
      <vt:lpstr>Most performant release yet</vt:lpstr>
      <vt:lpstr>.NET is the best for modern apps</vt:lpstr>
      <vt:lpstr>Full Stack Web Apps</vt:lpstr>
      <vt:lpstr>Full Stack Web Platform in .NET 8</vt:lpstr>
      <vt:lpstr>Full stack web UI with Blazor</vt:lpstr>
      <vt:lpstr>Blazor in .NET 8</vt:lpstr>
      <vt:lpstr>Demo</vt:lpstr>
      <vt:lpstr>Client App Development</vt:lpstr>
      <vt:lpstr>.NET Multi-platform App UI (MAUI)</vt:lpstr>
      <vt:lpstr>.NET MAUI in .NET 8</vt:lpstr>
      <vt:lpstr>.NET offers choice for developers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2023-11-20T20:00:52Z</dcterms:created>
  <dcterms:modified xsi:type="dcterms:W3CDTF">2023-12-01T20:51:03Z</dcterms:modified>
</cp:coreProperties>
</file>